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78" r:id="rId2"/>
    <p:sldId id="403" r:id="rId3"/>
    <p:sldId id="590" r:id="rId4"/>
    <p:sldId id="585" r:id="rId5"/>
    <p:sldId id="586" r:id="rId6"/>
    <p:sldId id="595" r:id="rId7"/>
    <p:sldId id="571" r:id="rId8"/>
    <p:sldId id="611" r:id="rId9"/>
    <p:sldId id="429" r:id="rId10"/>
    <p:sldId id="441" r:id="rId11"/>
    <p:sldId id="622" r:id="rId12"/>
    <p:sldId id="621" r:id="rId13"/>
    <p:sldId id="620" r:id="rId14"/>
    <p:sldId id="615" r:id="rId15"/>
    <p:sldId id="616" r:id="rId16"/>
    <p:sldId id="618" r:id="rId17"/>
    <p:sldId id="619" r:id="rId18"/>
    <p:sldId id="617" r:id="rId19"/>
    <p:sldId id="443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575" r:id="rId37"/>
    <p:sldId id="445" r:id="rId38"/>
    <p:sldId id="446" r:id="rId39"/>
    <p:sldId id="596" r:id="rId40"/>
    <p:sldId id="582" r:id="rId41"/>
    <p:sldId id="583" r:id="rId42"/>
    <p:sldId id="584" r:id="rId43"/>
    <p:sldId id="591" r:id="rId44"/>
    <p:sldId id="543" r:id="rId45"/>
    <p:sldId id="436" r:id="rId46"/>
    <p:sldId id="438" r:id="rId47"/>
    <p:sldId id="437" r:id="rId48"/>
    <p:sldId id="444" r:id="rId49"/>
    <p:sldId id="258" r:id="rId50"/>
    <p:sldId id="600" r:id="rId51"/>
    <p:sldId id="605" r:id="rId52"/>
    <p:sldId id="599" r:id="rId53"/>
    <p:sldId id="601" r:id="rId54"/>
    <p:sldId id="602" r:id="rId55"/>
    <p:sldId id="603" r:id="rId56"/>
    <p:sldId id="610" r:id="rId57"/>
    <p:sldId id="606" r:id="rId58"/>
    <p:sldId id="604" r:id="rId59"/>
    <p:sldId id="608" r:id="rId60"/>
    <p:sldId id="609" r:id="rId61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CAEC"/>
    <a:srgbClr val="2D7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43CC5-0BE2-496D-9D2F-0B1EE5DEA1CC}" v="725" dt="2025-04-11T18:11:01.8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74471" autoAdjust="0"/>
  </p:normalViewPr>
  <p:slideViewPr>
    <p:cSldViewPr snapToGrid="0">
      <p:cViewPr varScale="1">
        <p:scale>
          <a:sx n="72" d="100"/>
          <a:sy n="72" d="100"/>
        </p:scale>
        <p:origin x="96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pez Bencosme, Christian" userId="472ef217-f994-452f-85e7-8e5359bd7be2" providerId="ADAL" clId="{61C43CC5-0BE2-496D-9D2F-0B1EE5DEA1CC}"/>
    <pc:docChg chg="undo redo custSel addSld delSld modSld sldOrd modNotesMaster">
      <pc:chgData name="Lopez Bencosme, Christian" userId="472ef217-f994-452f-85e7-8e5359bd7be2" providerId="ADAL" clId="{61C43CC5-0BE2-496D-9D2F-0B1EE5DEA1CC}" dt="2025-04-11T18:25:47.409" v="4250" actId="20577"/>
      <pc:docMkLst>
        <pc:docMk/>
      </pc:docMkLst>
      <pc:sldChg chg="del modNotes">
        <pc:chgData name="Lopez Bencosme, Christian" userId="472ef217-f994-452f-85e7-8e5359bd7be2" providerId="ADAL" clId="{61C43CC5-0BE2-496D-9D2F-0B1EE5DEA1CC}" dt="2025-04-02T19:11:16.299" v="1650" actId="47"/>
        <pc:sldMkLst>
          <pc:docMk/>
          <pc:sldMk cId="4002873345" sldId="257"/>
        </pc:sldMkLst>
      </pc:sldChg>
      <pc:sldChg chg="addSp delSp modSp mod delAnim modNotes">
        <pc:chgData name="Lopez Bencosme, Christian" userId="472ef217-f994-452f-85e7-8e5359bd7be2" providerId="ADAL" clId="{61C43CC5-0BE2-496D-9D2F-0B1EE5DEA1CC}" dt="2025-04-03T16:49:15.285" v="2077"/>
        <pc:sldMkLst>
          <pc:docMk/>
          <pc:sldMk cId="3919600836" sldId="258"/>
        </pc:sldMkLst>
      </pc:sldChg>
      <pc:sldChg chg="modSp mod modNotes">
        <pc:chgData name="Lopez Bencosme, Christian" userId="472ef217-f994-452f-85e7-8e5359bd7be2" providerId="ADAL" clId="{61C43CC5-0BE2-496D-9D2F-0B1EE5DEA1CC}" dt="2025-04-04T14:45:20.457" v="3919" actId="113"/>
        <pc:sldMkLst>
          <pc:docMk/>
          <pc:sldMk cId="0" sldId="265"/>
        </pc:sldMkLst>
        <pc:spChg chg="mod">
          <ac:chgData name="Lopez Bencosme, Christian" userId="472ef217-f994-452f-85e7-8e5359bd7be2" providerId="ADAL" clId="{61C43CC5-0BE2-496D-9D2F-0B1EE5DEA1CC}" dt="2025-04-04T14:45:20.457" v="3919" actId="113"/>
          <ac:spMkLst>
            <pc:docMk/>
            <pc:sldMk cId="0" sldId="265"/>
            <ac:spMk id="211" creationId="{00000000-0000-0000-0000-000000000000}"/>
          </ac:spMkLst>
        </pc:spChg>
      </pc:sldChg>
      <pc:sldChg chg="addSp modSp mod modAnim modNotes">
        <pc:chgData name="Lopez Bencosme, Christian" userId="472ef217-f994-452f-85e7-8e5359bd7be2" providerId="ADAL" clId="{61C43CC5-0BE2-496D-9D2F-0B1EE5DEA1CC}" dt="2025-04-03T17:06:54.161" v="2349"/>
        <pc:sldMkLst>
          <pc:docMk/>
          <pc:sldMk cId="0" sldId="266"/>
        </pc:sldMkLst>
        <pc:spChg chg="add mod">
          <ac:chgData name="Lopez Bencosme, Christian" userId="472ef217-f994-452f-85e7-8e5359bd7be2" providerId="ADAL" clId="{61C43CC5-0BE2-496D-9D2F-0B1EE5DEA1CC}" dt="2025-04-03T17:06:23.918" v="2347" actId="1076"/>
          <ac:spMkLst>
            <pc:docMk/>
            <pc:sldMk cId="0" sldId="266"/>
            <ac:spMk id="2" creationId="{7582FDCF-04BB-042C-E383-0269338B3349}"/>
          </ac:spMkLst>
        </pc:spChg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7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8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69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0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1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2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3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4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5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6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7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8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79"/>
        </pc:sldMkLst>
      </pc:sldChg>
      <pc:sldChg chg="modNotes">
        <pc:chgData name="Lopez Bencosme, Christian" userId="472ef217-f994-452f-85e7-8e5359bd7be2" providerId="ADAL" clId="{61C43CC5-0BE2-496D-9D2F-0B1EE5DEA1CC}" dt="2025-04-02T14:58:57.702" v="785"/>
        <pc:sldMkLst>
          <pc:docMk/>
          <pc:sldMk cId="0" sldId="280"/>
        </pc:sldMkLst>
      </pc:sldChg>
      <pc:sldChg chg="modSp mod">
        <pc:chgData name="Lopez Bencosme, Christian" userId="472ef217-f994-452f-85e7-8e5359bd7be2" providerId="ADAL" clId="{61C43CC5-0BE2-496D-9D2F-0B1EE5DEA1CC}" dt="2025-04-04T14:54:38.260" v="3945" actId="14100"/>
        <pc:sldMkLst>
          <pc:docMk/>
          <pc:sldMk cId="292490303" sldId="403"/>
        </pc:sldMkLst>
        <pc:spChg chg="mod">
          <ac:chgData name="Lopez Bencosme, Christian" userId="472ef217-f994-452f-85e7-8e5359bd7be2" providerId="ADAL" clId="{61C43CC5-0BE2-496D-9D2F-0B1EE5DEA1CC}" dt="2025-04-04T14:54:38.260" v="3945" actId="14100"/>
          <ac:spMkLst>
            <pc:docMk/>
            <pc:sldMk cId="292490303" sldId="403"/>
            <ac:spMk id="2" creationId="{00000000-0000-0000-0000-000000000000}"/>
          </ac:spMkLst>
        </pc:spChg>
      </pc:sldChg>
      <pc:sldChg chg="modSp mod">
        <pc:chgData name="Lopez Bencosme, Christian" userId="472ef217-f994-452f-85e7-8e5359bd7be2" providerId="ADAL" clId="{61C43CC5-0BE2-496D-9D2F-0B1EE5DEA1CC}" dt="2025-04-04T14:56:02.393" v="3979" actId="14100"/>
        <pc:sldMkLst>
          <pc:docMk/>
          <pc:sldMk cId="874474402" sldId="429"/>
        </pc:sldMkLst>
        <pc:spChg chg="mod">
          <ac:chgData name="Lopez Bencosme, Christian" userId="472ef217-f994-452f-85e7-8e5359bd7be2" providerId="ADAL" clId="{61C43CC5-0BE2-496D-9D2F-0B1EE5DEA1CC}" dt="2025-04-04T14:56:02.393" v="3979" actId="14100"/>
          <ac:spMkLst>
            <pc:docMk/>
            <pc:sldMk cId="874474402" sldId="429"/>
            <ac:spMk id="4" creationId="{00000000-0000-0000-0000-000000000000}"/>
          </ac:spMkLst>
        </pc:spChg>
        <pc:spChg chg="mod">
          <ac:chgData name="Lopez Bencosme, Christian" userId="472ef217-f994-452f-85e7-8e5359bd7be2" providerId="ADAL" clId="{61C43CC5-0BE2-496D-9D2F-0B1EE5DEA1CC}" dt="2025-04-04T14:55:55.118" v="3977" actId="20577"/>
          <ac:spMkLst>
            <pc:docMk/>
            <pc:sldMk cId="874474402" sldId="429"/>
            <ac:spMk id="6" creationId="{00000000-0000-0000-0000-000000000000}"/>
          </ac:spMkLst>
        </pc:spChg>
      </pc:sldChg>
      <pc:sldChg chg="del">
        <pc:chgData name="Lopez Bencosme, Christian" userId="472ef217-f994-452f-85e7-8e5359bd7be2" providerId="ADAL" clId="{61C43CC5-0BE2-496D-9D2F-0B1EE5DEA1CC}" dt="2025-04-02T19:11:36.919" v="1651" actId="47"/>
        <pc:sldMkLst>
          <pc:docMk/>
          <pc:sldMk cId="3107485434" sldId="431"/>
        </pc:sldMkLst>
      </pc:sldChg>
      <pc:sldChg chg="addSp delSp modSp mod">
        <pc:chgData name="Lopez Bencosme, Christian" userId="472ef217-f994-452f-85e7-8e5359bd7be2" providerId="ADAL" clId="{61C43CC5-0BE2-496D-9D2F-0B1EE5DEA1CC}" dt="2025-04-11T18:25:17.274" v="4241" actId="20577"/>
        <pc:sldMkLst>
          <pc:docMk/>
          <pc:sldMk cId="3808180185" sldId="436"/>
        </pc:sldMkLst>
        <pc:spChg chg="add mod">
          <ac:chgData name="Lopez Bencosme, Christian" userId="472ef217-f994-452f-85e7-8e5359bd7be2" providerId="ADAL" clId="{61C43CC5-0BE2-496D-9D2F-0B1EE5DEA1CC}" dt="2025-04-03T15:00:02.222" v="2072" actId="207"/>
          <ac:spMkLst>
            <pc:docMk/>
            <pc:sldMk cId="3808180185" sldId="436"/>
            <ac:spMk id="2" creationId="{02529D6B-7A17-BCCB-DBD6-A99DB171AE10}"/>
          </ac:spMkLst>
        </pc:spChg>
        <pc:spChg chg="mod">
          <ac:chgData name="Lopez Bencosme, Christian" userId="472ef217-f994-452f-85e7-8e5359bd7be2" providerId="ADAL" clId="{61C43CC5-0BE2-496D-9D2F-0B1EE5DEA1CC}" dt="2025-04-02T19:19:54.134" v="1697"/>
          <ac:spMkLst>
            <pc:docMk/>
            <pc:sldMk cId="3808180185" sldId="436"/>
            <ac:spMk id="5" creationId="{7C4B0631-2863-6EF5-C3F3-546C62F219FA}"/>
          </ac:spMkLst>
        </pc:spChg>
        <pc:spChg chg="add mod">
          <ac:chgData name="Lopez Bencosme, Christian" userId="472ef217-f994-452f-85e7-8e5359bd7be2" providerId="ADAL" clId="{61C43CC5-0BE2-496D-9D2F-0B1EE5DEA1CC}" dt="2025-04-11T18:25:17.274" v="4241" actId="20577"/>
          <ac:spMkLst>
            <pc:docMk/>
            <pc:sldMk cId="3808180185" sldId="436"/>
            <ac:spMk id="7" creationId="{9AF56F0C-BC72-5DA4-6CA6-B7A834E7C7AF}"/>
          </ac:spMkLst>
        </pc:spChg>
      </pc:sldChg>
      <pc:sldChg chg="addSp modSp mod">
        <pc:chgData name="Lopez Bencosme, Christian" userId="472ef217-f994-452f-85e7-8e5359bd7be2" providerId="ADAL" clId="{61C43CC5-0BE2-496D-9D2F-0B1EE5DEA1CC}" dt="2025-04-11T18:25:22.640" v="4243" actId="20577"/>
        <pc:sldMkLst>
          <pc:docMk/>
          <pc:sldMk cId="3670991181" sldId="437"/>
        </pc:sldMkLst>
        <pc:spChg chg="mod">
          <ac:chgData name="Lopez Bencosme, Christian" userId="472ef217-f994-452f-85e7-8e5359bd7be2" providerId="ADAL" clId="{61C43CC5-0BE2-496D-9D2F-0B1EE5DEA1CC}" dt="2025-04-03T14:59:35.513" v="2065" actId="207"/>
          <ac:spMkLst>
            <pc:docMk/>
            <pc:sldMk cId="3670991181" sldId="437"/>
            <ac:spMk id="4" creationId="{4A793B0F-0C44-3DC0-92D1-9DE6F42FA0C6}"/>
          </ac:spMkLst>
        </pc:spChg>
        <pc:spChg chg="mod">
          <ac:chgData name="Lopez Bencosme, Christian" userId="472ef217-f994-452f-85e7-8e5359bd7be2" providerId="ADAL" clId="{61C43CC5-0BE2-496D-9D2F-0B1EE5DEA1CC}" dt="2025-04-03T14:58:12.860" v="2056" actId="1076"/>
          <ac:spMkLst>
            <pc:docMk/>
            <pc:sldMk cId="3670991181" sldId="437"/>
            <ac:spMk id="5" creationId="{7C4B0631-2863-6EF5-C3F3-546C62F219FA}"/>
          </ac:spMkLst>
        </pc:spChg>
        <pc:spChg chg="add mod">
          <ac:chgData name="Lopez Bencosme, Christian" userId="472ef217-f994-452f-85e7-8e5359bd7be2" providerId="ADAL" clId="{61C43CC5-0BE2-496D-9D2F-0B1EE5DEA1CC}" dt="2025-04-11T18:25:22.640" v="4243" actId="20577"/>
          <ac:spMkLst>
            <pc:docMk/>
            <pc:sldMk cId="3670991181" sldId="437"/>
            <ac:spMk id="8" creationId="{127AB9D8-AAF1-899A-6E26-A00616E01C42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11T18:25:20.049" v="4242" actId="20577"/>
        <pc:sldMkLst>
          <pc:docMk/>
          <pc:sldMk cId="2122996696" sldId="438"/>
        </pc:sldMkLst>
        <pc:spChg chg="add mod">
          <ac:chgData name="Lopez Bencosme, Christian" userId="472ef217-f994-452f-85e7-8e5359bd7be2" providerId="ADAL" clId="{61C43CC5-0BE2-496D-9D2F-0B1EE5DEA1CC}" dt="2025-04-03T15:00:12.504" v="2074" actId="207"/>
          <ac:spMkLst>
            <pc:docMk/>
            <pc:sldMk cId="2122996696" sldId="438"/>
            <ac:spMk id="6" creationId="{7BA03B21-B9CF-6FC1-9CEE-CEBFDA046585}"/>
          </ac:spMkLst>
        </pc:spChg>
        <pc:spChg chg="add mod">
          <ac:chgData name="Lopez Bencosme, Christian" userId="472ef217-f994-452f-85e7-8e5359bd7be2" providerId="ADAL" clId="{61C43CC5-0BE2-496D-9D2F-0B1EE5DEA1CC}" dt="2025-04-11T18:25:20.049" v="4242" actId="20577"/>
          <ac:spMkLst>
            <pc:docMk/>
            <pc:sldMk cId="2122996696" sldId="438"/>
            <ac:spMk id="7" creationId="{5314BD65-E1E0-94AE-4DEA-51966101EFDA}"/>
          </ac:spMkLst>
        </pc:spChg>
      </pc:sldChg>
      <pc:sldChg chg="del">
        <pc:chgData name="Lopez Bencosme, Christian" userId="472ef217-f994-452f-85e7-8e5359bd7be2" providerId="ADAL" clId="{61C43CC5-0BE2-496D-9D2F-0B1EE5DEA1CC}" dt="2025-04-02T14:52:31.879" v="449" actId="47"/>
        <pc:sldMkLst>
          <pc:docMk/>
          <pc:sldMk cId="3600914457" sldId="440"/>
        </pc:sldMkLst>
      </pc:sldChg>
      <pc:sldChg chg="modSp mod">
        <pc:chgData name="Lopez Bencosme, Christian" userId="472ef217-f994-452f-85e7-8e5359bd7be2" providerId="ADAL" clId="{61C43CC5-0BE2-496D-9D2F-0B1EE5DEA1CC}" dt="2025-04-11T18:23:27.952" v="4234" actId="20577"/>
        <pc:sldMkLst>
          <pc:docMk/>
          <pc:sldMk cId="2726649411" sldId="441"/>
        </pc:sldMkLst>
        <pc:spChg chg="mod">
          <ac:chgData name="Lopez Bencosme, Christian" userId="472ef217-f994-452f-85e7-8e5359bd7be2" providerId="ADAL" clId="{61C43CC5-0BE2-496D-9D2F-0B1EE5DEA1CC}" dt="2025-04-02T15:01:33.550" v="905" actId="790"/>
          <ac:spMkLst>
            <pc:docMk/>
            <pc:sldMk cId="2726649411" sldId="441"/>
            <ac:spMk id="4" creationId="{6E1A8E2F-D9F2-34B9-BFC8-3006C2FDCD72}"/>
          </ac:spMkLst>
        </pc:spChg>
        <pc:spChg chg="mod">
          <ac:chgData name="Lopez Bencosme, Christian" userId="472ef217-f994-452f-85e7-8e5359bd7be2" providerId="ADAL" clId="{61C43CC5-0BE2-496D-9D2F-0B1EE5DEA1CC}" dt="2025-04-11T18:23:27.952" v="4234" actId="20577"/>
          <ac:spMkLst>
            <pc:docMk/>
            <pc:sldMk cId="2726649411" sldId="441"/>
            <ac:spMk id="6" creationId="{A8D33214-780B-F891-07BD-1B711A6A7D07}"/>
          </ac:spMkLst>
        </pc:spChg>
        <pc:spChg chg="mod">
          <ac:chgData name="Lopez Bencosme, Christian" userId="472ef217-f994-452f-85e7-8e5359bd7be2" providerId="ADAL" clId="{61C43CC5-0BE2-496D-9D2F-0B1EE5DEA1CC}" dt="2025-04-02T15:01:33.550" v="905" actId="790"/>
          <ac:spMkLst>
            <pc:docMk/>
            <pc:sldMk cId="2726649411" sldId="441"/>
            <ac:spMk id="20" creationId="{FC5BC054-2A40-2687-9BF7-79BAF087F022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04T14:56:30.456" v="3989" actId="113"/>
        <pc:sldMkLst>
          <pc:docMk/>
          <pc:sldMk cId="269615775" sldId="443"/>
        </pc:sldMkLst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4" creationId="{94BE8329-28A9-E155-822F-B92023F87223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5" creationId="{67339E9E-F354-91A8-9F61-02B109E590A6}"/>
          </ac:spMkLst>
        </pc:spChg>
        <pc:spChg chg="mod">
          <ac:chgData name="Lopez Bencosme, Christian" userId="472ef217-f994-452f-85e7-8e5359bd7be2" providerId="ADAL" clId="{61C43CC5-0BE2-496D-9D2F-0B1EE5DEA1CC}" dt="2025-04-04T14:56:30.456" v="3989" actId="113"/>
          <ac:spMkLst>
            <pc:docMk/>
            <pc:sldMk cId="269615775" sldId="443"/>
            <ac:spMk id="6" creationId="{87E4A9AA-E9BC-B61A-A951-C11A466004B7}"/>
          </ac:spMkLst>
        </pc:spChg>
        <pc:spChg chg="add mod">
          <ac:chgData name="Lopez Bencosme, Christian" userId="472ef217-f994-452f-85e7-8e5359bd7be2" providerId="ADAL" clId="{61C43CC5-0BE2-496D-9D2F-0B1EE5DEA1CC}" dt="2025-04-02T15:00:01.308" v="826" actId="1076"/>
          <ac:spMkLst>
            <pc:docMk/>
            <pc:sldMk cId="269615775" sldId="443"/>
            <ac:spMk id="7" creationId="{E11F8EA0-D5BA-3322-B078-38EAD157D2A7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8" creationId="{81E46F04-D6BD-583E-EEE7-F42ADECBCC7A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9" creationId="{A129CAE8-A46C-EA49-3AF9-7C11C07E1278}"/>
          </ac:spMkLst>
        </pc:spChg>
        <pc:spChg chg="add mod">
          <ac:chgData name="Lopez Bencosme, Christian" userId="472ef217-f994-452f-85e7-8e5359bd7be2" providerId="ADAL" clId="{61C43CC5-0BE2-496D-9D2F-0B1EE5DEA1CC}" dt="2025-04-02T15:02:16.368" v="922" actId="404"/>
          <ac:spMkLst>
            <pc:docMk/>
            <pc:sldMk cId="269615775" sldId="443"/>
            <ac:spMk id="10" creationId="{5953B4BB-6192-EE33-D7CD-05BAB77EF141}"/>
          </ac:spMkLst>
        </pc:spChg>
        <pc:spChg chg="add mod">
          <ac:chgData name="Lopez Bencosme, Christian" userId="472ef217-f994-452f-85e7-8e5359bd7be2" providerId="ADAL" clId="{61C43CC5-0BE2-496D-9D2F-0B1EE5DEA1CC}" dt="2025-04-02T15:02:24.892" v="924" actId="1076"/>
          <ac:spMkLst>
            <pc:docMk/>
            <pc:sldMk cId="269615775" sldId="443"/>
            <ac:spMk id="11" creationId="{864A64A0-F1A1-6CD9-F09F-E54710C48C61}"/>
          </ac:spMkLst>
        </pc:spChg>
        <pc:spChg chg="add mod">
          <ac:chgData name="Lopez Bencosme, Christian" userId="472ef217-f994-452f-85e7-8e5359bd7be2" providerId="ADAL" clId="{61C43CC5-0BE2-496D-9D2F-0B1EE5DEA1CC}" dt="2025-04-02T15:02:22.645" v="923" actId="1076"/>
          <ac:spMkLst>
            <pc:docMk/>
            <pc:sldMk cId="269615775" sldId="443"/>
            <ac:spMk id="12" creationId="{A00E44EF-84AB-514A-1726-E18CC73C3130}"/>
          </ac:spMkLst>
        </pc:spChg>
        <pc:spChg chg="add mod">
          <ac:chgData name="Lopez Bencosme, Christian" userId="472ef217-f994-452f-85e7-8e5359bd7be2" providerId="ADAL" clId="{61C43CC5-0BE2-496D-9D2F-0B1EE5DEA1CC}" dt="2025-04-02T15:02:27.482" v="925" actId="1076"/>
          <ac:spMkLst>
            <pc:docMk/>
            <pc:sldMk cId="269615775" sldId="443"/>
            <ac:spMk id="13" creationId="{0AC05B2A-A013-9CD2-A995-3CC87AFC2390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11T18:25:25.557" v="4244" actId="20577"/>
        <pc:sldMkLst>
          <pc:docMk/>
          <pc:sldMk cId="164368536" sldId="444"/>
        </pc:sldMkLst>
        <pc:spChg chg="mod">
          <ac:chgData name="Lopez Bencosme, Christian" userId="472ef217-f994-452f-85e7-8e5359bd7be2" providerId="ADAL" clId="{61C43CC5-0BE2-496D-9D2F-0B1EE5DEA1CC}" dt="2025-04-03T14:58:30.848" v="2060" actId="1076"/>
          <ac:spMkLst>
            <pc:docMk/>
            <pc:sldMk cId="164368536" sldId="444"/>
            <ac:spMk id="3" creationId="{E2C30558-DCE5-E240-DB56-55CA1473E42F}"/>
          </ac:spMkLst>
        </pc:spChg>
        <pc:spChg chg="add mod">
          <ac:chgData name="Lopez Bencosme, Christian" userId="472ef217-f994-452f-85e7-8e5359bd7be2" providerId="ADAL" clId="{61C43CC5-0BE2-496D-9D2F-0B1EE5DEA1CC}" dt="2025-04-03T15:00:32.138" v="2075" actId="207"/>
          <ac:spMkLst>
            <pc:docMk/>
            <pc:sldMk cId="164368536" sldId="444"/>
            <ac:spMk id="8" creationId="{91B2033B-85D0-A46A-A9A1-BB51DC8B57B3}"/>
          </ac:spMkLst>
        </pc:spChg>
        <pc:spChg chg="mod">
          <ac:chgData name="Lopez Bencosme, Christian" userId="472ef217-f994-452f-85e7-8e5359bd7be2" providerId="ADAL" clId="{61C43CC5-0BE2-496D-9D2F-0B1EE5DEA1CC}" dt="2025-04-03T14:58:30.848" v="2060" actId="1076"/>
          <ac:spMkLst>
            <pc:docMk/>
            <pc:sldMk cId="164368536" sldId="444"/>
            <ac:spMk id="9" creationId="{486DDC82-855A-B88F-ED7B-5538497F185A}"/>
          </ac:spMkLst>
        </pc:spChg>
        <pc:spChg chg="add mod">
          <ac:chgData name="Lopez Bencosme, Christian" userId="472ef217-f994-452f-85e7-8e5359bd7be2" providerId="ADAL" clId="{61C43CC5-0BE2-496D-9D2F-0B1EE5DEA1CC}" dt="2025-04-11T18:25:25.557" v="4244" actId="20577"/>
          <ac:spMkLst>
            <pc:docMk/>
            <pc:sldMk cId="164368536" sldId="444"/>
            <ac:spMk id="10" creationId="{A39CFB3E-04FA-E7D7-46F0-B80983B14745}"/>
          </ac:spMkLst>
        </pc:spChg>
        <pc:picChg chg="add mod">
          <ac:chgData name="Lopez Bencosme, Christian" userId="472ef217-f994-452f-85e7-8e5359bd7be2" providerId="ADAL" clId="{61C43CC5-0BE2-496D-9D2F-0B1EE5DEA1CC}" dt="2025-04-03T14:58:45.026" v="2062"/>
          <ac:picMkLst>
            <pc:docMk/>
            <pc:sldMk cId="164368536" sldId="444"/>
            <ac:picMk id="11" creationId="{490E772D-427E-1D6C-F225-E599656B0C81}"/>
          </ac:picMkLst>
        </pc:picChg>
      </pc:sldChg>
      <pc:sldChg chg="modSp mod modNotes modNotesTx">
        <pc:chgData name="Lopez Bencosme, Christian" userId="472ef217-f994-452f-85e7-8e5359bd7be2" providerId="ADAL" clId="{61C43CC5-0BE2-496D-9D2F-0B1EE5DEA1CC}" dt="2025-04-11T18:12:29.394" v="4211" actId="20577"/>
        <pc:sldMkLst>
          <pc:docMk/>
          <pc:sldMk cId="3637062545" sldId="445"/>
        </pc:sldMkLst>
        <pc:spChg chg="mod">
          <ac:chgData name="Lopez Bencosme, Christian" userId="472ef217-f994-452f-85e7-8e5359bd7be2" providerId="ADAL" clId="{61C43CC5-0BE2-496D-9D2F-0B1EE5DEA1CC}" dt="2025-04-04T14:57:52.902" v="4012" actId="14100"/>
          <ac:spMkLst>
            <pc:docMk/>
            <pc:sldMk cId="3637062545" sldId="445"/>
            <ac:spMk id="2" creationId="{D608E0B5-4573-64CC-E720-39A547543D73}"/>
          </ac:spMkLst>
        </pc:spChg>
        <pc:spChg chg="mod">
          <ac:chgData name="Lopez Bencosme, Christian" userId="472ef217-f994-452f-85e7-8e5359bd7be2" providerId="ADAL" clId="{61C43CC5-0BE2-496D-9D2F-0B1EE5DEA1CC}" dt="2025-04-04T14:57:48.772" v="4010" actId="313"/>
          <ac:spMkLst>
            <pc:docMk/>
            <pc:sldMk cId="3637062545" sldId="445"/>
            <ac:spMk id="7" creationId="{03E89162-0A7F-5303-8F0C-6CB4C9C63FC4}"/>
          </ac:spMkLst>
        </pc:spChg>
        <pc:spChg chg="mod">
          <ac:chgData name="Lopez Bencosme, Christian" userId="472ef217-f994-452f-85e7-8e5359bd7be2" providerId="ADAL" clId="{61C43CC5-0BE2-496D-9D2F-0B1EE5DEA1CC}" dt="2025-04-02T19:07:30.443" v="1455" actId="790"/>
          <ac:spMkLst>
            <pc:docMk/>
            <pc:sldMk cId="3637062545" sldId="445"/>
            <ac:spMk id="59" creationId="{237A005A-96E8-A763-FAFD-D63E2B8D8218}"/>
          </ac:spMkLst>
        </pc:spChg>
        <pc:spChg chg="mod">
          <ac:chgData name="Lopez Bencosme, Christian" userId="472ef217-f994-452f-85e7-8e5359bd7be2" providerId="ADAL" clId="{61C43CC5-0BE2-496D-9D2F-0B1EE5DEA1CC}" dt="2025-04-02T19:07:30.443" v="1455" actId="790"/>
          <ac:spMkLst>
            <pc:docMk/>
            <pc:sldMk cId="3637062545" sldId="445"/>
            <ac:spMk id="60" creationId="{60FF9541-610B-C73D-A856-8B77D70836F3}"/>
          </ac:spMkLst>
        </pc:spChg>
      </pc:sldChg>
      <pc:sldChg chg="addSp delSp modSp mod">
        <pc:chgData name="Lopez Bencosme, Christian" userId="472ef217-f994-452f-85e7-8e5359bd7be2" providerId="ADAL" clId="{61C43CC5-0BE2-496D-9D2F-0B1EE5DEA1CC}" dt="2025-04-11T18:22:50.188" v="4214" actId="20577"/>
        <pc:sldMkLst>
          <pc:docMk/>
          <pc:sldMk cId="292153675" sldId="446"/>
        </pc:sldMkLst>
        <pc:spChg chg="add mod">
          <ac:chgData name="Lopez Bencosme, Christian" userId="472ef217-f994-452f-85e7-8e5359bd7be2" providerId="ADAL" clId="{61C43CC5-0BE2-496D-9D2F-0B1EE5DEA1CC}" dt="2025-04-11T18:22:50.188" v="4214" actId="20577"/>
          <ac:spMkLst>
            <pc:docMk/>
            <pc:sldMk cId="292153675" sldId="446"/>
            <ac:spMk id="2" creationId="{094563F9-67BD-C00B-91FF-3E1F82EDAD87}"/>
          </ac:spMkLst>
        </pc:spChg>
        <pc:spChg chg="mod">
          <ac:chgData name="Lopez Bencosme, Christian" userId="472ef217-f994-452f-85e7-8e5359bd7be2" providerId="ADAL" clId="{61C43CC5-0BE2-496D-9D2F-0B1EE5DEA1CC}" dt="2025-04-03T19:20:38.833" v="2563" actId="1076"/>
          <ac:spMkLst>
            <pc:docMk/>
            <pc:sldMk cId="292153675" sldId="446"/>
            <ac:spMk id="6" creationId="{7BF90FE0-9BB2-CA71-63F5-1F30ED79DEC6}"/>
          </ac:spMkLst>
        </pc:spChg>
        <pc:spChg chg="mod">
          <ac:chgData name="Lopez Bencosme, Christian" userId="472ef217-f994-452f-85e7-8e5359bd7be2" providerId="ADAL" clId="{61C43CC5-0BE2-496D-9D2F-0B1EE5DEA1CC}" dt="2025-04-02T19:07:48.120" v="1466" actId="1076"/>
          <ac:spMkLst>
            <pc:docMk/>
            <pc:sldMk cId="292153675" sldId="446"/>
            <ac:spMk id="8" creationId="{6C218223-1590-596C-5671-AC3F51346DC0}"/>
          </ac:spMkLst>
        </pc:spChg>
        <pc:picChg chg="mod">
          <ac:chgData name="Lopez Bencosme, Christian" userId="472ef217-f994-452f-85e7-8e5359bd7be2" providerId="ADAL" clId="{61C43CC5-0BE2-496D-9D2F-0B1EE5DEA1CC}" dt="2025-04-03T19:20:32.297" v="2559" actId="1076"/>
          <ac:picMkLst>
            <pc:docMk/>
            <pc:sldMk cId="292153675" sldId="446"/>
            <ac:picMk id="5" creationId="{B127D3F4-3095-399B-B7AA-E62E2C0DE518}"/>
          </ac:picMkLst>
        </pc:picChg>
        <pc:picChg chg="add mod">
          <ac:chgData name="Lopez Bencosme, Christian" userId="472ef217-f994-452f-85e7-8e5359bd7be2" providerId="ADAL" clId="{61C43CC5-0BE2-496D-9D2F-0B1EE5DEA1CC}" dt="2025-04-03T19:22:17.553" v="2571" actId="14100"/>
          <ac:picMkLst>
            <pc:docMk/>
            <pc:sldMk cId="292153675" sldId="446"/>
            <ac:picMk id="11" creationId="{80A58107-D9E3-E300-5839-F4F57C421755}"/>
          </ac:picMkLst>
        </pc:picChg>
      </pc:sldChg>
      <pc:sldChg chg="addSp delSp modSp del mod">
        <pc:chgData name="Lopez Bencosme, Christian" userId="472ef217-f994-452f-85e7-8e5359bd7be2" providerId="ADAL" clId="{61C43CC5-0BE2-496D-9D2F-0B1EE5DEA1CC}" dt="2025-04-11T18:10:32.292" v="4207" actId="47"/>
        <pc:sldMkLst>
          <pc:docMk/>
          <pc:sldMk cId="4006773805" sldId="453"/>
        </pc:sldMkLst>
      </pc:sldChg>
      <pc:sldChg chg="addSp delSp modSp mod delAnim modNotesTx">
        <pc:chgData name="Lopez Bencosme, Christian" userId="472ef217-f994-452f-85e7-8e5359bd7be2" providerId="ADAL" clId="{61C43CC5-0BE2-496D-9D2F-0B1EE5DEA1CC}" dt="2025-04-11T18:12:37.616" v="4213" actId="20577"/>
        <pc:sldMkLst>
          <pc:docMk/>
          <pc:sldMk cId="3674143652" sldId="543"/>
        </pc:sldMkLst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" creationId="{00000000-0000-0000-0000-000000000000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4" creationId="{C7F45250-2389-4243-B608-D21DAEB82D6C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6" creationId="{EABE66A4-D582-2DF6-D5FD-56F07EFAE743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5" creationId="{8BCD1235-6494-FBD3-A435-37BAB0327D97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6" creationId="{C8CFA491-A7FE-E563-966C-69D2014A03D8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19" creationId="{AEA5B25B-43E0-14F3-E749-157FD05FBE24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0" creationId="{78A7E5A8-EFC6-3101-615D-32616BC2780A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1" creationId="{480FD108-9DC1-64FB-1B07-C19DED770E22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2" creationId="{CF87EF8C-7116-42E9-CD9B-6EF3577BAA5A}"/>
          </ac:spMkLst>
        </pc:spChg>
        <pc:spChg chg="mod">
          <ac:chgData name="Lopez Bencosme, Christian" userId="472ef217-f994-452f-85e7-8e5359bd7be2" providerId="ADAL" clId="{61C43CC5-0BE2-496D-9D2F-0B1EE5DEA1CC}" dt="2025-04-04T14:59:09.855" v="4013" actId="790"/>
          <ac:spMkLst>
            <pc:docMk/>
            <pc:sldMk cId="3674143652" sldId="543"/>
            <ac:spMk id="23" creationId="{EDB8DA19-81C5-318B-2AFD-8F1A56C1BFDF}"/>
          </ac:spMkLst>
        </pc:spChg>
      </pc:sldChg>
      <pc:sldChg chg="addSp delSp modSp mod addAnim delAnim modAnim modNotesTx">
        <pc:chgData name="Lopez Bencosme, Christian" userId="472ef217-f994-452f-85e7-8e5359bd7be2" providerId="ADAL" clId="{61C43CC5-0BE2-496D-9D2F-0B1EE5DEA1CC}" dt="2025-04-11T18:12:07.974" v="4209" actId="20577"/>
        <pc:sldMkLst>
          <pc:docMk/>
          <pc:sldMk cId="867770563" sldId="571"/>
        </pc:sldMkLst>
        <pc:spChg chg="add del mod">
          <ac:chgData name="Lopez Bencosme, Christian" userId="472ef217-f994-452f-85e7-8e5359bd7be2" providerId="ADAL" clId="{61C43CC5-0BE2-496D-9D2F-0B1EE5DEA1CC}" dt="2025-04-11T18:03:57.797" v="4159" actId="478"/>
          <ac:spMkLst>
            <pc:docMk/>
            <pc:sldMk cId="867770563" sldId="571"/>
            <ac:spMk id="6" creationId="{FBF9B7A9-0DB0-B07E-50F5-EA5A6D50DDEB}"/>
          </ac:spMkLst>
        </pc:spChg>
        <pc:spChg chg="del mod">
          <ac:chgData name="Lopez Bencosme, Christian" userId="472ef217-f994-452f-85e7-8e5359bd7be2" providerId="ADAL" clId="{61C43CC5-0BE2-496D-9D2F-0B1EE5DEA1CC}" dt="2025-04-11T18:03:57.797" v="4159" actId="478"/>
          <ac:spMkLst>
            <pc:docMk/>
            <pc:sldMk cId="867770563" sldId="571"/>
            <ac:spMk id="7" creationId="{D8A2231C-5E71-30E2-C681-8B4DF9A6EF23}"/>
          </ac:spMkLst>
        </pc:spChg>
        <pc:spChg chg="mod">
          <ac:chgData name="Lopez Bencosme, Christian" userId="472ef217-f994-452f-85e7-8e5359bd7be2" providerId="ADAL" clId="{61C43CC5-0BE2-496D-9D2F-0B1EE5DEA1CC}" dt="2025-04-04T14:54:52.498" v="3954" actId="20577"/>
          <ac:spMkLst>
            <pc:docMk/>
            <pc:sldMk cId="867770563" sldId="571"/>
            <ac:spMk id="8" creationId="{654E0960-A079-4F4E-9A7E-0BD7408D5038}"/>
          </ac:spMkLst>
        </pc:spChg>
        <pc:picChg chg="add del mod">
          <ac:chgData name="Lopez Bencosme, Christian" userId="472ef217-f994-452f-85e7-8e5359bd7be2" providerId="ADAL" clId="{61C43CC5-0BE2-496D-9D2F-0B1EE5DEA1CC}" dt="2025-04-11T18:04:11.198" v="4163" actId="478"/>
          <ac:picMkLst>
            <pc:docMk/>
            <pc:sldMk cId="867770563" sldId="571"/>
            <ac:picMk id="5" creationId="{588AE011-11F6-AA26-198D-9DB49A477409}"/>
          </ac:picMkLst>
        </pc:picChg>
        <pc:picChg chg="del mod">
          <ac:chgData name="Lopez Bencosme, Christian" userId="472ef217-f994-452f-85e7-8e5359bd7be2" providerId="ADAL" clId="{61C43CC5-0BE2-496D-9D2F-0B1EE5DEA1CC}" dt="2025-04-11T18:03:59.384" v="4160" actId="478"/>
          <ac:picMkLst>
            <pc:docMk/>
            <pc:sldMk cId="867770563" sldId="571"/>
            <ac:picMk id="10" creationId="{27A45CFB-9A01-C05A-C07A-761FFCE10E6B}"/>
          </ac:picMkLst>
        </pc:picChg>
      </pc:sldChg>
      <pc:sldChg chg="addSp modSp mod">
        <pc:chgData name="Lopez Bencosme, Christian" userId="472ef217-f994-452f-85e7-8e5359bd7be2" providerId="ADAL" clId="{61C43CC5-0BE2-496D-9D2F-0B1EE5DEA1CC}" dt="2025-04-11T18:22:56.142" v="4216" actId="313"/>
        <pc:sldMkLst>
          <pc:docMk/>
          <pc:sldMk cId="760649791" sldId="575"/>
        </pc:sldMkLst>
        <pc:spChg chg="add mod">
          <ac:chgData name="Lopez Bencosme, Christian" userId="472ef217-f994-452f-85e7-8e5359bd7be2" providerId="ADAL" clId="{61C43CC5-0BE2-496D-9D2F-0B1EE5DEA1CC}" dt="2025-04-11T18:22:56.142" v="4216" actId="313"/>
          <ac:spMkLst>
            <pc:docMk/>
            <pc:sldMk cId="760649791" sldId="575"/>
            <ac:spMk id="3" creationId="{7AF3D033-5951-2297-FF15-9221F085B956}"/>
          </ac:spMkLst>
        </pc:spChg>
        <pc:picChg chg="mod">
          <ac:chgData name="Lopez Bencosme, Christian" userId="472ef217-f994-452f-85e7-8e5359bd7be2" providerId="ADAL" clId="{61C43CC5-0BE2-496D-9D2F-0B1EE5DEA1CC}" dt="2025-04-02T15:08:13.260" v="1058" actId="1076"/>
          <ac:picMkLst>
            <pc:docMk/>
            <pc:sldMk cId="760649791" sldId="575"/>
            <ac:picMk id="8" creationId="{5D0151F3-4AC9-DA7E-1CE2-520BFFBDF246}"/>
          </ac:picMkLst>
        </pc:picChg>
      </pc:sldChg>
      <pc:sldChg chg="addSp modSp mod">
        <pc:chgData name="Lopez Bencosme, Christian" userId="472ef217-f994-452f-85e7-8e5359bd7be2" providerId="ADAL" clId="{61C43CC5-0BE2-496D-9D2F-0B1EE5DEA1CC}" dt="2025-04-04T14:42:40.462" v="3858" actId="115"/>
        <pc:sldMkLst>
          <pc:docMk/>
          <pc:sldMk cId="623000894" sldId="578"/>
        </pc:sldMkLst>
        <pc:spChg chg="add mod">
          <ac:chgData name="Lopez Bencosme, Christian" userId="472ef217-f994-452f-85e7-8e5359bd7be2" providerId="ADAL" clId="{61C43CC5-0BE2-496D-9D2F-0B1EE5DEA1CC}" dt="2025-04-04T14:40:55.887" v="3704" actId="1076"/>
          <ac:spMkLst>
            <pc:docMk/>
            <pc:sldMk cId="623000894" sldId="578"/>
            <ac:spMk id="3" creationId="{03F6E701-36DF-5D6F-073B-EF9B36472E94}"/>
          </ac:spMkLst>
        </pc:spChg>
        <pc:spChg chg="add mod">
          <ac:chgData name="Lopez Bencosme, Christian" userId="472ef217-f994-452f-85e7-8e5359bd7be2" providerId="ADAL" clId="{61C43CC5-0BE2-496D-9D2F-0B1EE5DEA1CC}" dt="2025-04-04T14:42:40.462" v="3858" actId="115"/>
          <ac:spMkLst>
            <pc:docMk/>
            <pc:sldMk cId="623000894" sldId="578"/>
            <ac:spMk id="6" creationId="{D524E479-7C48-A68D-B1A5-640D3349B825}"/>
          </ac:spMkLst>
        </pc:spChg>
        <pc:picChg chg="add mod">
          <ac:chgData name="Lopez Bencosme, Christian" userId="472ef217-f994-452f-85e7-8e5359bd7be2" providerId="ADAL" clId="{61C43CC5-0BE2-496D-9D2F-0B1EE5DEA1CC}" dt="2025-04-04T14:41:13.455" v="3710" actId="1076"/>
          <ac:picMkLst>
            <pc:docMk/>
            <pc:sldMk cId="623000894" sldId="578"/>
            <ac:picMk id="5" creationId="{9D67AE51-6A09-3BDC-36CC-4D69EDAADBC0}"/>
          </ac:picMkLst>
        </pc:picChg>
        <pc:picChg chg="mod modCrop">
          <ac:chgData name="Lopez Bencosme, Christian" userId="472ef217-f994-452f-85e7-8e5359bd7be2" providerId="ADAL" clId="{61C43CC5-0BE2-496D-9D2F-0B1EE5DEA1CC}" dt="2025-04-04T14:40:42.272" v="3702" actId="732"/>
          <ac:picMkLst>
            <pc:docMk/>
            <pc:sldMk cId="623000894" sldId="578"/>
            <ac:picMk id="12" creationId="{E1B6A9AB-0BE3-4AF0-74DD-4C49F95C53FD}"/>
          </ac:picMkLst>
        </pc:picChg>
      </pc:sldChg>
      <pc:sldChg chg="modSp mod">
        <pc:chgData name="Lopez Bencosme, Christian" userId="472ef217-f994-452f-85e7-8e5359bd7be2" providerId="ADAL" clId="{61C43CC5-0BE2-496D-9D2F-0B1EE5DEA1CC}" dt="2025-04-11T18:24:07.834" v="4237"/>
        <pc:sldMkLst>
          <pc:docMk/>
          <pc:sldMk cId="1275127145" sldId="582"/>
        </pc:sldMkLst>
        <pc:spChg chg="mod">
          <ac:chgData name="Lopez Bencosme, Christian" userId="472ef217-f994-452f-85e7-8e5359bd7be2" providerId="ADAL" clId="{61C43CC5-0BE2-496D-9D2F-0B1EE5DEA1CC}" dt="2025-04-11T18:24:07.834" v="4237"/>
          <ac:spMkLst>
            <pc:docMk/>
            <pc:sldMk cId="1275127145" sldId="582"/>
            <ac:spMk id="9" creationId="{0CE79DE3-910B-7E6C-651E-E12346D46578}"/>
          </ac:spMkLst>
        </pc:spChg>
      </pc:sldChg>
      <pc:sldChg chg="modSp mod">
        <pc:chgData name="Lopez Bencosme, Christian" userId="472ef217-f994-452f-85e7-8e5359bd7be2" providerId="ADAL" clId="{61C43CC5-0BE2-496D-9D2F-0B1EE5DEA1CC}" dt="2025-04-11T18:24:10.586" v="4238"/>
        <pc:sldMkLst>
          <pc:docMk/>
          <pc:sldMk cId="3003518035" sldId="583"/>
        </pc:sldMkLst>
        <pc:spChg chg="mod">
          <ac:chgData name="Lopez Bencosme, Christian" userId="472ef217-f994-452f-85e7-8e5359bd7be2" providerId="ADAL" clId="{61C43CC5-0BE2-496D-9D2F-0B1EE5DEA1CC}" dt="2025-04-11T18:24:10.586" v="4238"/>
          <ac:spMkLst>
            <pc:docMk/>
            <pc:sldMk cId="3003518035" sldId="583"/>
            <ac:spMk id="9" creationId="{4EAEC708-2F63-DC74-3601-A6711583B4F5}"/>
          </ac:spMkLst>
        </pc:spChg>
      </pc:sldChg>
      <pc:sldChg chg="modSp mod">
        <pc:chgData name="Lopez Bencosme, Christian" userId="472ef217-f994-452f-85e7-8e5359bd7be2" providerId="ADAL" clId="{61C43CC5-0BE2-496D-9D2F-0B1EE5DEA1CC}" dt="2025-04-04T14:54:30.167" v="3941" actId="14100"/>
        <pc:sldMkLst>
          <pc:docMk/>
          <pc:sldMk cId="1372577013" sldId="585"/>
        </pc:sldMkLst>
        <pc:spChg chg="mod">
          <ac:chgData name="Lopez Bencosme, Christian" userId="472ef217-f994-452f-85e7-8e5359bd7be2" providerId="ADAL" clId="{61C43CC5-0BE2-496D-9D2F-0B1EE5DEA1CC}" dt="2025-04-04T14:54:30.167" v="3941" actId="14100"/>
          <ac:spMkLst>
            <pc:docMk/>
            <pc:sldMk cId="1372577013" sldId="585"/>
            <ac:spMk id="2" creationId="{32E5A67C-53AA-3AC2-8656-8D2AD9E15C0D}"/>
          </ac:spMkLst>
        </pc:spChg>
      </pc:sldChg>
      <pc:sldChg chg="addSp modSp mod">
        <pc:chgData name="Lopez Bencosme, Christian" userId="472ef217-f994-452f-85e7-8e5359bd7be2" providerId="ADAL" clId="{61C43CC5-0BE2-496D-9D2F-0B1EE5DEA1CC}" dt="2025-04-11T18:24:00.399" v="4236" actId="313"/>
        <pc:sldMkLst>
          <pc:docMk/>
          <pc:sldMk cId="451441532" sldId="586"/>
        </pc:sldMkLst>
        <pc:spChg chg="mod">
          <ac:chgData name="Lopez Bencosme, Christian" userId="472ef217-f994-452f-85e7-8e5359bd7be2" providerId="ADAL" clId="{61C43CC5-0BE2-496D-9D2F-0B1EE5DEA1CC}" dt="2025-04-04T14:54:25.960" v="3939" actId="14100"/>
          <ac:spMkLst>
            <pc:docMk/>
            <pc:sldMk cId="451441532" sldId="586"/>
            <ac:spMk id="2" creationId="{32B1D6C5-47AC-0D33-304B-F53BB067E8F3}"/>
          </ac:spMkLst>
        </pc:spChg>
        <pc:spChg chg="mod">
          <ac:chgData name="Lopez Bencosme, Christian" userId="472ef217-f994-452f-85e7-8e5359bd7be2" providerId="ADAL" clId="{61C43CC5-0BE2-496D-9D2F-0B1EE5DEA1CC}" dt="2025-04-11T18:24:00.399" v="4236" actId="313"/>
          <ac:spMkLst>
            <pc:docMk/>
            <pc:sldMk cId="451441532" sldId="586"/>
            <ac:spMk id="9" creationId="{3175B40D-0DD8-1481-2537-45E67266603C}"/>
          </ac:spMkLst>
        </pc:spChg>
      </pc:sldChg>
      <pc:sldChg chg="modSp mod">
        <pc:chgData name="Lopez Bencosme, Christian" userId="472ef217-f994-452f-85e7-8e5359bd7be2" providerId="ADAL" clId="{61C43CC5-0BE2-496D-9D2F-0B1EE5DEA1CC}" dt="2025-04-04T14:54:34.120" v="3943" actId="14100"/>
        <pc:sldMkLst>
          <pc:docMk/>
          <pc:sldMk cId="4279396835" sldId="590"/>
        </pc:sldMkLst>
        <pc:spChg chg="mod">
          <ac:chgData name="Lopez Bencosme, Christian" userId="472ef217-f994-452f-85e7-8e5359bd7be2" providerId="ADAL" clId="{61C43CC5-0BE2-496D-9D2F-0B1EE5DEA1CC}" dt="2025-04-04T14:54:34.120" v="3943" actId="14100"/>
          <ac:spMkLst>
            <pc:docMk/>
            <pc:sldMk cId="4279396835" sldId="590"/>
            <ac:spMk id="2" creationId="{3A07D0EE-2424-9498-39D1-57A043EF2C87}"/>
          </ac:spMkLst>
        </pc:spChg>
      </pc:sldChg>
      <pc:sldChg chg="addSp delSp modSp add del mod">
        <pc:chgData name="Lopez Bencosme, Christian" userId="472ef217-f994-452f-85e7-8e5359bd7be2" providerId="ADAL" clId="{61C43CC5-0BE2-496D-9D2F-0B1EE5DEA1CC}" dt="2025-04-02T14:47:09.610" v="224" actId="47"/>
        <pc:sldMkLst>
          <pc:docMk/>
          <pc:sldMk cId="197840724" sldId="593"/>
        </pc:sldMkLst>
      </pc:sldChg>
      <pc:sldChg chg="addSp modSp del mod">
        <pc:chgData name="Lopez Bencosme, Christian" userId="472ef217-f994-452f-85e7-8e5359bd7be2" providerId="ADAL" clId="{61C43CC5-0BE2-496D-9D2F-0B1EE5DEA1CC}" dt="2025-04-03T20:03:20.470" v="2975" actId="47"/>
        <pc:sldMkLst>
          <pc:docMk/>
          <pc:sldMk cId="3746879830" sldId="594"/>
        </pc:sldMkLst>
      </pc:sldChg>
      <pc:sldChg chg="addSp delSp modSp add mod modNotesTx">
        <pc:chgData name="Lopez Bencosme, Christian" userId="472ef217-f994-452f-85e7-8e5359bd7be2" providerId="ADAL" clId="{61C43CC5-0BE2-496D-9D2F-0B1EE5DEA1CC}" dt="2025-04-04T14:54:20.079" v="3937" actId="14100"/>
        <pc:sldMkLst>
          <pc:docMk/>
          <pc:sldMk cId="3446221069" sldId="595"/>
        </pc:sldMkLst>
        <pc:spChg chg="mod">
          <ac:chgData name="Lopez Bencosme, Christian" userId="472ef217-f994-452f-85e7-8e5359bd7be2" providerId="ADAL" clId="{61C43CC5-0BE2-496D-9D2F-0B1EE5DEA1CC}" dt="2025-04-04T14:54:20.079" v="3937" actId="14100"/>
          <ac:spMkLst>
            <pc:docMk/>
            <pc:sldMk cId="3446221069" sldId="595"/>
            <ac:spMk id="2" creationId="{170219D3-8B77-E002-1DAE-CE4B55FA21E1}"/>
          </ac:spMkLst>
        </pc:spChg>
        <pc:spChg chg="mod">
          <ac:chgData name="Lopez Bencosme, Christian" userId="472ef217-f994-452f-85e7-8e5359bd7be2" providerId="ADAL" clId="{61C43CC5-0BE2-496D-9D2F-0B1EE5DEA1CC}" dt="2025-04-02T14:46:21.718" v="154" actId="20577"/>
          <ac:spMkLst>
            <pc:docMk/>
            <pc:sldMk cId="3446221069" sldId="595"/>
            <ac:spMk id="4" creationId="{EFA781B1-D60F-3BB7-1E3C-C28FFA89362B}"/>
          </ac:spMkLst>
        </pc:spChg>
      </pc:sldChg>
      <pc:sldChg chg="addSp delSp modSp add del mod modNotesTx">
        <pc:chgData name="Lopez Bencosme, Christian" userId="472ef217-f994-452f-85e7-8e5359bd7be2" providerId="ADAL" clId="{61C43CC5-0BE2-496D-9D2F-0B1EE5DEA1CC}" dt="2025-04-11T18:12:32.457" v="4212" actId="20577"/>
        <pc:sldMkLst>
          <pc:docMk/>
          <pc:sldMk cId="3430092614" sldId="596"/>
        </pc:sldMkLst>
        <pc:spChg chg="mod">
          <ac:chgData name="Lopez Bencosme, Christian" userId="472ef217-f994-452f-85e7-8e5359bd7be2" providerId="ADAL" clId="{61C43CC5-0BE2-496D-9D2F-0B1EE5DEA1CC}" dt="2025-04-02T19:10:21.093" v="1642" actId="207"/>
          <ac:spMkLst>
            <pc:docMk/>
            <pc:sldMk cId="3430092614" sldId="596"/>
            <ac:spMk id="2" creationId="{DD58EAC9-A161-8A43-1AC8-B072582C56A1}"/>
          </ac:spMkLst>
        </pc:spChg>
        <pc:spChg chg="mod">
          <ac:chgData name="Lopez Bencosme, Christian" userId="472ef217-f994-452f-85e7-8e5359bd7be2" providerId="ADAL" clId="{61C43CC5-0BE2-496D-9D2F-0B1EE5DEA1CC}" dt="2025-04-02T19:10:35.595" v="1648" actId="313"/>
          <ac:spMkLst>
            <pc:docMk/>
            <pc:sldMk cId="3430092614" sldId="596"/>
            <ac:spMk id="7" creationId="{F17C1561-E684-4618-DDBE-1DF164EF0523}"/>
          </ac:spMkLst>
        </pc:spChg>
        <pc:spChg chg="mod">
          <ac:chgData name="Lopez Bencosme, Christian" userId="472ef217-f994-452f-85e7-8e5359bd7be2" providerId="ADAL" clId="{61C43CC5-0BE2-496D-9D2F-0B1EE5DEA1CC}" dt="2025-04-02T19:10:21.093" v="1642" actId="207"/>
          <ac:spMkLst>
            <pc:docMk/>
            <pc:sldMk cId="3430092614" sldId="596"/>
            <ac:spMk id="60" creationId="{B5FA8E79-C1BE-E8D1-D169-73C5DBB343E1}"/>
          </ac:spMkLst>
        </pc:spChg>
      </pc:sldChg>
      <pc:sldChg chg="modSp add del mod">
        <pc:chgData name="Lopez Bencosme, Christian" userId="472ef217-f994-452f-85e7-8e5359bd7be2" providerId="ADAL" clId="{61C43CC5-0BE2-496D-9D2F-0B1EE5DEA1CC}" dt="2025-04-02T15:03:54.511" v="1057" actId="47"/>
        <pc:sldMkLst>
          <pc:docMk/>
          <pc:sldMk cId="4132128726" sldId="596"/>
        </pc:sldMkLst>
      </pc:sldChg>
      <pc:sldChg chg="add del">
        <pc:chgData name="Lopez Bencosme, Christian" userId="472ef217-f994-452f-85e7-8e5359bd7be2" providerId="ADAL" clId="{61C43CC5-0BE2-496D-9D2F-0B1EE5DEA1CC}" dt="2025-04-02T19:23:20.683" v="1719"/>
        <pc:sldMkLst>
          <pc:docMk/>
          <pc:sldMk cId="255645652" sldId="597"/>
        </pc:sldMkLst>
      </pc:sldChg>
      <pc:sldChg chg="modSp add del mod">
        <pc:chgData name="Lopez Bencosme, Christian" userId="472ef217-f994-452f-85e7-8e5359bd7be2" providerId="ADAL" clId="{61C43CC5-0BE2-496D-9D2F-0B1EE5DEA1CC}" dt="2025-04-03T14:59:22.454" v="2063" actId="47"/>
        <pc:sldMkLst>
          <pc:docMk/>
          <pc:sldMk cId="1675950904" sldId="597"/>
        </pc:sldMkLst>
      </pc:sldChg>
      <pc:sldChg chg="modSp add del mod">
        <pc:chgData name="Lopez Bencosme, Christian" userId="472ef217-f994-452f-85e7-8e5359bd7be2" providerId="ADAL" clId="{61C43CC5-0BE2-496D-9D2F-0B1EE5DEA1CC}" dt="2025-04-02T19:24:33.504" v="1735" actId="47"/>
        <pc:sldMkLst>
          <pc:docMk/>
          <pc:sldMk cId="3157912553" sldId="597"/>
        </pc:sldMkLst>
      </pc:sldChg>
      <pc:sldChg chg="modSp new del mod">
        <pc:chgData name="Lopez Bencosme, Christian" userId="472ef217-f994-452f-85e7-8e5359bd7be2" providerId="ADAL" clId="{61C43CC5-0BE2-496D-9D2F-0B1EE5DEA1CC}" dt="2025-04-03T20:03:21.946" v="2976" actId="47"/>
        <pc:sldMkLst>
          <pc:docMk/>
          <pc:sldMk cId="2431975593" sldId="598"/>
        </pc:sldMkLst>
      </pc:sldChg>
      <pc:sldChg chg="addSp delSp modSp new mod delAnim modAnim">
        <pc:chgData name="Lopez Bencosme, Christian" userId="472ef217-f994-452f-85e7-8e5359bd7be2" providerId="ADAL" clId="{61C43CC5-0BE2-496D-9D2F-0B1EE5DEA1CC}" dt="2025-04-11T18:25:47.409" v="4250" actId="20577"/>
        <pc:sldMkLst>
          <pc:docMk/>
          <pc:sldMk cId="3634007827" sldId="599"/>
        </pc:sldMkLst>
        <pc:spChg chg="add mod">
          <ac:chgData name="Lopez Bencosme, Christian" userId="472ef217-f994-452f-85e7-8e5359bd7be2" providerId="ADAL" clId="{61C43CC5-0BE2-496D-9D2F-0B1EE5DEA1CC}" dt="2025-04-03T20:02:37.397" v="2910" actId="1076"/>
          <ac:spMkLst>
            <pc:docMk/>
            <pc:sldMk cId="3634007827" sldId="599"/>
            <ac:spMk id="4" creationId="{5CFE562E-5B8F-9F15-A87A-49BBE45F10E8}"/>
          </ac:spMkLst>
        </pc:spChg>
        <pc:spChg chg="add mod">
          <ac:chgData name="Lopez Bencosme, Christian" userId="472ef217-f994-452f-85e7-8e5359bd7be2" providerId="ADAL" clId="{61C43CC5-0BE2-496D-9D2F-0B1EE5DEA1CC}" dt="2025-04-11T18:25:47.409" v="4250" actId="20577"/>
          <ac:spMkLst>
            <pc:docMk/>
            <pc:sldMk cId="3634007827" sldId="599"/>
            <ac:spMk id="6" creationId="{32E3B9EF-1760-CAD7-FBB0-ED0E0B345AFC}"/>
          </ac:spMkLst>
        </pc:spChg>
        <pc:spChg chg="add mod">
          <ac:chgData name="Lopez Bencosme, Christian" userId="472ef217-f994-452f-85e7-8e5359bd7be2" providerId="ADAL" clId="{61C43CC5-0BE2-496D-9D2F-0B1EE5DEA1CC}" dt="2025-04-04T15:00:15.970" v="4024" actId="20577"/>
          <ac:spMkLst>
            <pc:docMk/>
            <pc:sldMk cId="3634007827" sldId="599"/>
            <ac:spMk id="7" creationId="{F692DEA7-C0D8-C40B-73BD-6D37C9E8603C}"/>
          </ac:spMkLst>
        </pc:spChg>
        <pc:picChg chg="add mod">
          <ac:chgData name="Lopez Bencosme, Christian" userId="472ef217-f994-452f-85e7-8e5359bd7be2" providerId="ADAL" clId="{61C43CC5-0BE2-496D-9D2F-0B1EE5DEA1CC}" dt="2025-04-03T19:25:57.021" v="2581" actId="962"/>
          <ac:picMkLst>
            <pc:docMk/>
            <pc:sldMk cId="3634007827" sldId="599"/>
            <ac:picMk id="9" creationId="{D71F0158-CED6-3189-B9EB-5867704CDE03}"/>
          </ac:picMkLst>
        </pc:picChg>
      </pc:sldChg>
      <pc:sldChg chg="addSp delSp modSp add mod modNotesTx">
        <pc:chgData name="Lopez Bencosme, Christian" userId="472ef217-f994-452f-85e7-8e5359bd7be2" providerId="ADAL" clId="{61C43CC5-0BE2-496D-9D2F-0B1EE5DEA1CC}" dt="2025-04-11T18:25:33.525" v="4246" actId="108"/>
        <pc:sldMkLst>
          <pc:docMk/>
          <pc:sldMk cId="472525709" sldId="600"/>
        </pc:sldMkLst>
        <pc:spChg chg="mod">
          <ac:chgData name="Lopez Bencosme, Christian" userId="472ef217-f994-452f-85e7-8e5359bd7be2" providerId="ADAL" clId="{61C43CC5-0BE2-496D-9D2F-0B1EE5DEA1CC}" dt="2025-04-04T14:59:47.879" v="4014" actId="14100"/>
          <ac:spMkLst>
            <pc:docMk/>
            <pc:sldMk cId="472525709" sldId="600"/>
            <ac:spMk id="2" creationId="{89E69DDD-1FB4-267E-D291-15CDFCE7CD01}"/>
          </ac:spMkLst>
        </pc:spChg>
        <pc:spChg chg="mod">
          <ac:chgData name="Lopez Bencosme, Christian" userId="472ef217-f994-452f-85e7-8e5359bd7be2" providerId="ADAL" clId="{61C43CC5-0BE2-496D-9D2F-0B1EE5DEA1CC}" dt="2025-04-11T18:25:33.525" v="4246" actId="108"/>
          <ac:spMkLst>
            <pc:docMk/>
            <pc:sldMk cId="472525709" sldId="600"/>
            <ac:spMk id="7" creationId="{0A19F2FC-965F-BA02-3645-14EEBE3186E8}"/>
          </ac:spMkLst>
        </pc:spChg>
      </pc:sldChg>
      <pc:sldChg chg="addSp delSp modSp add mod addAnim delAnim modAnim">
        <pc:chgData name="Lopez Bencosme, Christian" userId="472ef217-f994-452f-85e7-8e5359bd7be2" providerId="ADAL" clId="{61C43CC5-0BE2-496D-9D2F-0B1EE5DEA1CC}" dt="2025-04-03T20:11:59.868" v="2996"/>
        <pc:sldMkLst>
          <pc:docMk/>
          <pc:sldMk cId="2397178322" sldId="601"/>
        </pc:sldMkLst>
        <pc:spChg chg="add del">
          <ac:chgData name="Lopez Bencosme, Christian" userId="472ef217-f994-452f-85e7-8e5359bd7be2" providerId="ADAL" clId="{61C43CC5-0BE2-496D-9D2F-0B1EE5DEA1CC}" dt="2025-04-03T20:10:23.508" v="2979" actId="478"/>
          <ac:spMkLst>
            <pc:docMk/>
            <pc:sldMk cId="2397178322" sldId="601"/>
            <ac:spMk id="4" creationId="{CC7A2496-E4A5-5FCC-90C4-DA39DD664BE5}"/>
          </ac:spMkLst>
        </pc:spChg>
        <pc:spChg chg="mod">
          <ac:chgData name="Lopez Bencosme, Christian" userId="472ef217-f994-452f-85e7-8e5359bd7be2" providerId="ADAL" clId="{61C43CC5-0BE2-496D-9D2F-0B1EE5DEA1CC}" dt="2025-04-03T20:10:34.346" v="2982" actId="207"/>
          <ac:spMkLst>
            <pc:docMk/>
            <pc:sldMk cId="2397178322" sldId="601"/>
            <ac:spMk id="6" creationId="{EFFB8CE4-5799-58D3-4D0F-F1C7D227CB4A}"/>
          </ac:spMkLst>
        </pc:spChg>
        <pc:spChg chg="mod">
          <ac:chgData name="Lopez Bencosme, Christian" userId="472ef217-f994-452f-85e7-8e5359bd7be2" providerId="ADAL" clId="{61C43CC5-0BE2-496D-9D2F-0B1EE5DEA1CC}" dt="2025-04-03T20:11:29.990" v="2989" actId="20577"/>
          <ac:spMkLst>
            <pc:docMk/>
            <pc:sldMk cId="2397178322" sldId="601"/>
            <ac:spMk id="7" creationId="{B5C43BF3-C030-0691-FB90-705BB5FFA33A}"/>
          </ac:spMkLst>
        </pc:spChg>
      </pc:sldChg>
      <pc:sldChg chg="delSp modSp add mod delAnim modAnim">
        <pc:chgData name="Lopez Bencosme, Christian" userId="472ef217-f994-452f-85e7-8e5359bd7be2" providerId="ADAL" clId="{61C43CC5-0BE2-496D-9D2F-0B1EE5DEA1CC}" dt="2025-04-04T15:00:47.908" v="4050" actId="20577"/>
        <pc:sldMkLst>
          <pc:docMk/>
          <pc:sldMk cId="3411552545" sldId="602"/>
        </pc:sldMkLst>
        <pc:spChg chg="mod">
          <ac:chgData name="Lopez Bencosme, Christian" userId="472ef217-f994-452f-85e7-8e5359bd7be2" providerId="ADAL" clId="{61C43CC5-0BE2-496D-9D2F-0B1EE5DEA1CC}" dt="2025-04-03T20:10:42.592" v="2984" actId="207"/>
          <ac:spMkLst>
            <pc:docMk/>
            <pc:sldMk cId="3411552545" sldId="602"/>
            <ac:spMk id="6" creationId="{3EF76850-7013-2F46-5D99-4C3A7C4435C6}"/>
          </ac:spMkLst>
        </pc:spChg>
        <pc:spChg chg="mod">
          <ac:chgData name="Lopez Bencosme, Christian" userId="472ef217-f994-452f-85e7-8e5359bd7be2" providerId="ADAL" clId="{61C43CC5-0BE2-496D-9D2F-0B1EE5DEA1CC}" dt="2025-04-03T20:11:32.914" v="2990" actId="20577"/>
          <ac:spMkLst>
            <pc:docMk/>
            <pc:sldMk cId="3411552545" sldId="602"/>
            <ac:spMk id="7" creationId="{46D355EF-6175-BB97-8F8B-E70170DAD5BC}"/>
          </ac:spMkLst>
        </pc:spChg>
        <pc:spChg chg="mod">
          <ac:chgData name="Lopez Bencosme, Christian" userId="472ef217-f994-452f-85e7-8e5359bd7be2" providerId="ADAL" clId="{61C43CC5-0BE2-496D-9D2F-0B1EE5DEA1CC}" dt="2025-04-03T20:10:42.592" v="2984" actId="207"/>
          <ac:spMkLst>
            <pc:docMk/>
            <pc:sldMk cId="3411552545" sldId="602"/>
            <ac:spMk id="15" creationId="{DD5861B0-281F-C7A7-5F8B-77B628BDA6FC}"/>
          </ac:spMkLst>
        </pc:spChg>
        <pc:spChg chg="mod">
          <ac:chgData name="Lopez Bencosme, Christian" userId="472ef217-f994-452f-85e7-8e5359bd7be2" providerId="ADAL" clId="{61C43CC5-0BE2-496D-9D2F-0B1EE5DEA1CC}" dt="2025-04-04T15:00:47.908" v="4050" actId="20577"/>
          <ac:spMkLst>
            <pc:docMk/>
            <pc:sldMk cId="3411552545" sldId="602"/>
            <ac:spMk id="16" creationId="{1CACAEC3-7ED8-0F15-F983-94C059569957}"/>
          </ac:spMkLst>
        </pc:spChg>
      </pc:sldChg>
      <pc:sldChg chg="addSp delSp modSp add mod modAnim">
        <pc:chgData name="Lopez Bencosme, Christian" userId="472ef217-f994-452f-85e7-8e5359bd7be2" providerId="ADAL" clId="{61C43CC5-0BE2-496D-9D2F-0B1EE5DEA1CC}" dt="2025-04-04T15:02:09.689" v="4146" actId="478"/>
        <pc:sldMkLst>
          <pc:docMk/>
          <pc:sldMk cId="1088511154" sldId="603"/>
        </pc:sldMkLst>
        <pc:spChg chg="mod">
          <ac:chgData name="Lopez Bencosme, Christian" userId="472ef217-f994-452f-85e7-8e5359bd7be2" providerId="ADAL" clId="{61C43CC5-0BE2-496D-9D2F-0B1EE5DEA1CC}" dt="2025-04-03T22:59:39.652" v="3009" actId="1076"/>
          <ac:spMkLst>
            <pc:docMk/>
            <pc:sldMk cId="1088511154" sldId="603"/>
            <ac:spMk id="4" creationId="{EDF472C3-4CFC-EB22-D2E8-E6C471237ECE}"/>
          </ac:spMkLst>
        </pc:spChg>
        <pc:spChg chg="mod">
          <ac:chgData name="Lopez Bencosme, Christian" userId="472ef217-f994-452f-85e7-8e5359bd7be2" providerId="ADAL" clId="{61C43CC5-0BE2-496D-9D2F-0B1EE5DEA1CC}" dt="2025-04-03T20:11:35.879" v="2991" actId="20577"/>
          <ac:spMkLst>
            <pc:docMk/>
            <pc:sldMk cId="1088511154" sldId="603"/>
            <ac:spMk id="7" creationId="{D45FC65D-46BB-3C99-6E07-7BA0CF2E6F53}"/>
          </ac:spMkLst>
        </pc:spChg>
        <pc:spChg chg="mod">
          <ac:chgData name="Lopez Bencosme, Christian" userId="472ef217-f994-452f-85e7-8e5359bd7be2" providerId="ADAL" clId="{61C43CC5-0BE2-496D-9D2F-0B1EE5DEA1CC}" dt="2025-04-03T20:10:55.017" v="2985" actId="207"/>
          <ac:spMkLst>
            <pc:docMk/>
            <pc:sldMk cId="1088511154" sldId="603"/>
            <ac:spMk id="16" creationId="{FDE211DC-4EB4-021A-28FF-AB83321CFCA3}"/>
          </ac:spMkLst>
        </pc:spChg>
        <pc:spChg chg="mod">
          <ac:chgData name="Lopez Bencosme, Christian" userId="472ef217-f994-452f-85e7-8e5359bd7be2" providerId="ADAL" clId="{61C43CC5-0BE2-496D-9D2F-0B1EE5DEA1CC}" dt="2025-04-04T15:01:44.296" v="4133" actId="1076"/>
          <ac:spMkLst>
            <pc:docMk/>
            <pc:sldMk cId="1088511154" sldId="603"/>
            <ac:spMk id="17" creationId="{AC139E5F-60E9-8929-A93A-DF7E3ED2BA61}"/>
          </ac:spMkLst>
        </pc:spChg>
      </pc:sldChg>
      <pc:sldChg chg="addSp delSp modSp add mod delAnim">
        <pc:chgData name="Lopez Bencosme, Christian" userId="472ef217-f994-452f-85e7-8e5359bd7be2" providerId="ADAL" clId="{61C43CC5-0BE2-496D-9D2F-0B1EE5DEA1CC}" dt="2025-04-04T15:03:05.278" v="4152" actId="20577"/>
        <pc:sldMkLst>
          <pc:docMk/>
          <pc:sldMk cId="2372107684" sldId="604"/>
        </pc:sldMkLst>
        <pc:spChg chg="add mod">
          <ac:chgData name="Lopez Bencosme, Christian" userId="472ef217-f994-452f-85e7-8e5359bd7be2" providerId="ADAL" clId="{61C43CC5-0BE2-496D-9D2F-0B1EE5DEA1CC}" dt="2025-04-03T23:19:40.357" v="3179" actId="1076"/>
          <ac:spMkLst>
            <pc:docMk/>
            <pc:sldMk cId="2372107684" sldId="604"/>
            <ac:spMk id="3" creationId="{50637D7E-4CB4-D6FE-DA71-E4EB62719FCE}"/>
          </ac:spMkLst>
        </pc:spChg>
        <pc:spChg chg="add mod">
          <ac:chgData name="Lopez Bencosme, Christian" userId="472ef217-f994-452f-85e7-8e5359bd7be2" providerId="ADAL" clId="{61C43CC5-0BE2-496D-9D2F-0B1EE5DEA1CC}" dt="2025-04-04T15:03:05.278" v="4152" actId="20577"/>
          <ac:spMkLst>
            <pc:docMk/>
            <pc:sldMk cId="2372107684" sldId="604"/>
            <ac:spMk id="5" creationId="{38108EFD-3DEA-944E-EF6C-95737A4601C2}"/>
          </ac:spMkLst>
        </pc:spChg>
        <pc:picChg chg="add mod">
          <ac:chgData name="Lopez Bencosme, Christian" userId="472ef217-f994-452f-85e7-8e5359bd7be2" providerId="ADAL" clId="{61C43CC5-0BE2-496D-9D2F-0B1EE5DEA1CC}" dt="2025-04-03T23:20:00.742" v="3181" actId="1076"/>
          <ac:picMkLst>
            <pc:docMk/>
            <pc:sldMk cId="2372107684" sldId="604"/>
            <ac:picMk id="4" creationId="{30550A5A-FB07-6C59-35B5-52A067D7ACC0}"/>
          </ac:picMkLst>
        </pc:picChg>
        <pc:picChg chg="add mod">
          <ac:chgData name="Lopez Bencosme, Christian" userId="472ef217-f994-452f-85e7-8e5359bd7be2" providerId="ADAL" clId="{61C43CC5-0BE2-496D-9D2F-0B1EE5DEA1CC}" dt="2025-04-03T23:20:07.036" v="3183" actId="1076"/>
          <ac:picMkLst>
            <pc:docMk/>
            <pc:sldMk cId="2372107684" sldId="604"/>
            <ac:picMk id="10" creationId="{A4A3FC1B-4E7F-049C-4B17-59BC7EDD4E33}"/>
          </ac:picMkLst>
        </pc:picChg>
      </pc:sldChg>
      <pc:sldChg chg="delSp modSp add mod delAnim">
        <pc:chgData name="Lopez Bencosme, Christian" userId="472ef217-f994-452f-85e7-8e5359bd7be2" providerId="ADAL" clId="{61C43CC5-0BE2-496D-9D2F-0B1EE5DEA1CC}" dt="2025-04-11T18:25:44.913" v="4248" actId="20577"/>
        <pc:sldMkLst>
          <pc:docMk/>
          <pc:sldMk cId="2293791351" sldId="605"/>
        </pc:sldMkLst>
        <pc:spChg chg="mod">
          <ac:chgData name="Lopez Bencosme, Christian" userId="472ef217-f994-452f-85e7-8e5359bd7be2" providerId="ADAL" clId="{61C43CC5-0BE2-496D-9D2F-0B1EE5DEA1CC}" dt="2025-04-04T14:59:51.047" v="4015" actId="14100"/>
          <ac:spMkLst>
            <pc:docMk/>
            <pc:sldMk cId="2293791351" sldId="605"/>
            <ac:spMk id="4" creationId="{B54919B6-DB39-3336-8064-0A64D79B007C}"/>
          </ac:spMkLst>
        </pc:spChg>
        <pc:spChg chg="mod">
          <ac:chgData name="Lopez Bencosme, Christian" userId="472ef217-f994-452f-85e7-8e5359bd7be2" providerId="ADAL" clId="{61C43CC5-0BE2-496D-9D2F-0B1EE5DEA1CC}" dt="2025-04-11T18:25:44.913" v="4248" actId="20577"/>
          <ac:spMkLst>
            <pc:docMk/>
            <pc:sldMk cId="2293791351" sldId="605"/>
            <ac:spMk id="6" creationId="{90308B41-3036-6928-EC77-1B96DA7C77D2}"/>
          </ac:spMkLst>
        </pc:spChg>
      </pc:sldChg>
      <pc:sldChg chg="addSp delSp modSp add mod modAnim">
        <pc:chgData name="Lopez Bencosme, Christian" userId="472ef217-f994-452f-85e7-8e5359bd7be2" providerId="ADAL" clId="{61C43CC5-0BE2-496D-9D2F-0B1EE5DEA1CC}" dt="2025-04-03T23:22:42.265" v="3448" actId="1076"/>
        <pc:sldMkLst>
          <pc:docMk/>
          <pc:sldMk cId="2273238818" sldId="606"/>
        </pc:sldMkLst>
        <pc:spChg chg="add mod">
          <ac:chgData name="Lopez Bencosme, Christian" userId="472ef217-f994-452f-85e7-8e5359bd7be2" providerId="ADAL" clId="{61C43CC5-0BE2-496D-9D2F-0B1EE5DEA1CC}" dt="2025-04-03T23:22:23.962" v="3444" actId="1076"/>
          <ac:spMkLst>
            <pc:docMk/>
            <pc:sldMk cId="2273238818" sldId="606"/>
            <ac:spMk id="2" creationId="{59577CD2-188F-E64E-3BB7-4FED7C86CB11}"/>
          </ac:spMkLst>
        </pc:spChg>
        <pc:spChg chg="add mod">
          <ac:chgData name="Lopez Bencosme, Christian" userId="472ef217-f994-452f-85e7-8e5359bd7be2" providerId="ADAL" clId="{61C43CC5-0BE2-496D-9D2F-0B1EE5DEA1CC}" dt="2025-04-03T23:11:13.298" v="3129" actId="1076"/>
          <ac:spMkLst>
            <pc:docMk/>
            <pc:sldMk cId="2273238818" sldId="606"/>
            <ac:spMk id="5" creationId="{E3602548-84E1-B631-FF3B-09E4E2045C1C}"/>
          </ac:spMkLst>
        </pc:spChg>
        <pc:spChg chg="mod">
          <ac:chgData name="Lopez Bencosme, Christian" userId="472ef217-f994-452f-85e7-8e5359bd7be2" providerId="ADAL" clId="{61C43CC5-0BE2-496D-9D2F-0B1EE5DEA1CC}" dt="2025-04-03T23:21:24.526" v="3286" actId="1038"/>
          <ac:spMkLst>
            <pc:docMk/>
            <pc:sldMk cId="2273238818" sldId="606"/>
            <ac:spMk id="6" creationId="{A7BCE017-1B2B-0CFB-47E4-F7A729EC4A0C}"/>
          </ac:spMkLst>
        </pc:spChg>
        <pc:spChg chg="add mod">
          <ac:chgData name="Lopez Bencosme, Christian" userId="472ef217-f994-452f-85e7-8e5359bd7be2" providerId="ADAL" clId="{61C43CC5-0BE2-496D-9D2F-0B1EE5DEA1CC}" dt="2025-04-03T23:11:56.134" v="3175" actId="1035"/>
          <ac:spMkLst>
            <pc:docMk/>
            <pc:sldMk cId="2273238818" sldId="606"/>
            <ac:spMk id="12" creationId="{3C6C9D91-8C94-ECA7-1773-C1CEB0CB29CD}"/>
          </ac:spMkLst>
        </pc:spChg>
        <pc:spChg chg="mod">
          <ac:chgData name="Lopez Bencosme, Christian" userId="472ef217-f994-452f-85e7-8e5359bd7be2" providerId="ADAL" clId="{61C43CC5-0BE2-496D-9D2F-0B1EE5DEA1CC}" dt="2025-04-03T23:11:56.134" v="3175" actId="1035"/>
          <ac:spMkLst>
            <pc:docMk/>
            <pc:sldMk cId="2273238818" sldId="606"/>
            <ac:spMk id="17" creationId="{3310B5C1-CEAA-6ED9-ABF5-F5FBEE433519}"/>
          </ac:spMkLst>
        </pc:spChg>
        <pc:picChg chg="add mod">
          <ac:chgData name="Lopez Bencosme, Christian" userId="472ef217-f994-452f-85e7-8e5359bd7be2" providerId="ADAL" clId="{61C43CC5-0BE2-496D-9D2F-0B1EE5DEA1CC}" dt="2025-04-03T23:22:42.265" v="3448" actId="1076"/>
          <ac:picMkLst>
            <pc:docMk/>
            <pc:sldMk cId="2273238818" sldId="606"/>
            <ac:picMk id="10" creationId="{78816495-6AA0-CB1E-5D21-E28700280C2B}"/>
          </ac:picMkLst>
        </pc:picChg>
        <pc:picChg chg="add mod">
          <ac:chgData name="Lopez Bencosme, Christian" userId="472ef217-f994-452f-85e7-8e5359bd7be2" providerId="ADAL" clId="{61C43CC5-0BE2-496D-9D2F-0B1EE5DEA1CC}" dt="2025-04-03T23:11:56.134" v="3175" actId="1035"/>
          <ac:picMkLst>
            <pc:docMk/>
            <pc:sldMk cId="2273238818" sldId="606"/>
            <ac:picMk id="14" creationId="{3D0E04AB-57BA-70E2-AAEA-836D969B9F5F}"/>
          </ac:picMkLst>
        </pc:picChg>
      </pc:sldChg>
      <pc:sldChg chg="add del">
        <pc:chgData name="Lopez Bencosme, Christian" userId="472ef217-f994-452f-85e7-8e5359bd7be2" providerId="ADAL" clId="{61C43CC5-0BE2-496D-9D2F-0B1EE5DEA1CC}" dt="2025-04-03T23:31:42.518" v="3589" actId="47"/>
        <pc:sldMkLst>
          <pc:docMk/>
          <pc:sldMk cId="1776017953" sldId="607"/>
        </pc:sldMkLst>
      </pc:sldChg>
      <pc:sldChg chg="addSp delSp modSp add mod modAnim">
        <pc:chgData name="Lopez Bencosme, Christian" userId="472ef217-f994-452f-85e7-8e5359bd7be2" providerId="ADAL" clId="{61C43CC5-0BE2-496D-9D2F-0B1EE5DEA1CC}" dt="2025-04-04T15:03:21.689" v="4157" actId="20577"/>
        <pc:sldMkLst>
          <pc:docMk/>
          <pc:sldMk cId="914751087" sldId="608"/>
        </pc:sldMkLst>
        <pc:spChg chg="add mod">
          <ac:chgData name="Lopez Bencosme, Christian" userId="472ef217-f994-452f-85e7-8e5359bd7be2" providerId="ADAL" clId="{61C43CC5-0BE2-496D-9D2F-0B1EE5DEA1CC}" dt="2025-04-04T15:03:21.689" v="4157" actId="20577"/>
          <ac:spMkLst>
            <pc:docMk/>
            <pc:sldMk cId="914751087" sldId="608"/>
            <ac:spMk id="8" creationId="{E3940CBA-99A8-F4CC-C5E6-D4BDF09F4769}"/>
          </ac:spMkLst>
        </pc:spChg>
        <pc:spChg chg="add mod">
          <ac:chgData name="Lopez Bencosme, Christian" userId="472ef217-f994-452f-85e7-8e5359bd7be2" providerId="ADAL" clId="{61C43CC5-0BE2-496D-9D2F-0B1EE5DEA1CC}" dt="2025-04-04T14:42:54.118" v="3860" actId="1076"/>
          <ac:spMkLst>
            <pc:docMk/>
            <pc:sldMk cId="914751087" sldId="608"/>
            <ac:spMk id="10" creationId="{5F7D56B4-892B-75A7-27DA-6A09E37AC39F}"/>
          </ac:spMkLst>
        </pc:spChg>
        <pc:spChg chg="add mod">
          <ac:chgData name="Lopez Bencosme, Christian" userId="472ef217-f994-452f-85e7-8e5359bd7be2" providerId="ADAL" clId="{61C43CC5-0BE2-496D-9D2F-0B1EE5DEA1CC}" dt="2025-04-04T14:43:34.083" v="3878" actId="113"/>
          <ac:spMkLst>
            <pc:docMk/>
            <pc:sldMk cId="914751087" sldId="608"/>
            <ac:spMk id="12" creationId="{CB553268-B0A0-2E2D-7411-E07B33800B66}"/>
          </ac:spMkLst>
        </pc:spChg>
        <pc:picChg chg="add mod">
          <ac:chgData name="Lopez Bencosme, Christian" userId="472ef217-f994-452f-85e7-8e5359bd7be2" providerId="ADAL" clId="{61C43CC5-0BE2-496D-9D2F-0B1EE5DEA1CC}" dt="2025-04-04T14:42:54.118" v="3860" actId="1076"/>
          <ac:picMkLst>
            <pc:docMk/>
            <pc:sldMk cId="914751087" sldId="608"/>
            <ac:picMk id="11" creationId="{870CF905-0B21-04E1-C276-B817F405D08F}"/>
          </ac:picMkLst>
        </pc:picChg>
        <pc:picChg chg="add mod modCrop">
          <ac:chgData name="Lopez Bencosme, Christian" userId="472ef217-f994-452f-85e7-8e5359bd7be2" providerId="ADAL" clId="{61C43CC5-0BE2-496D-9D2F-0B1EE5DEA1CC}" dt="2025-04-04T14:43:13.623" v="3866" actId="1076"/>
          <ac:picMkLst>
            <pc:docMk/>
            <pc:sldMk cId="914751087" sldId="608"/>
            <ac:picMk id="13" creationId="{4EFD8A76-9DDF-42CC-C0D8-90EF329F455D}"/>
          </ac:picMkLst>
        </pc:picChg>
        <pc:picChg chg="add mod modCrop">
          <ac:chgData name="Lopez Bencosme, Christian" userId="472ef217-f994-452f-85e7-8e5359bd7be2" providerId="ADAL" clId="{61C43CC5-0BE2-496D-9D2F-0B1EE5DEA1CC}" dt="2025-04-04T14:43:21.375" v="3870" actId="14100"/>
          <ac:picMkLst>
            <pc:docMk/>
            <pc:sldMk cId="914751087" sldId="608"/>
            <ac:picMk id="14" creationId="{C3162628-1284-C1A3-A592-A71A0BA51A04}"/>
          </ac:picMkLst>
        </pc:picChg>
        <pc:picChg chg="add mod">
          <ac:chgData name="Lopez Bencosme, Christian" userId="472ef217-f994-452f-85e7-8e5359bd7be2" providerId="ADAL" clId="{61C43CC5-0BE2-496D-9D2F-0B1EE5DEA1CC}" dt="2025-04-04T14:43:24.897" v="3872" actId="1076"/>
          <ac:picMkLst>
            <pc:docMk/>
            <pc:sldMk cId="914751087" sldId="608"/>
            <ac:picMk id="18" creationId="{0B0F4690-439F-E9D1-61E5-20B602A56679}"/>
          </ac:picMkLst>
        </pc:picChg>
      </pc:sldChg>
      <pc:sldChg chg="addSp delSp modSp new mod">
        <pc:chgData name="Lopez Bencosme, Christian" userId="472ef217-f994-452f-85e7-8e5359bd7be2" providerId="ADAL" clId="{61C43CC5-0BE2-496D-9D2F-0B1EE5DEA1CC}" dt="2025-04-04T14:39:47.342" v="3697" actId="1076"/>
        <pc:sldMkLst>
          <pc:docMk/>
          <pc:sldMk cId="4016295085" sldId="609"/>
        </pc:sldMkLst>
        <pc:spChg chg="add mod ord">
          <ac:chgData name="Lopez Bencosme, Christian" userId="472ef217-f994-452f-85e7-8e5359bd7be2" providerId="ADAL" clId="{61C43CC5-0BE2-496D-9D2F-0B1EE5DEA1CC}" dt="2025-04-04T14:35:45.708" v="3657" actId="167"/>
          <ac:spMkLst>
            <pc:docMk/>
            <pc:sldMk cId="4016295085" sldId="609"/>
            <ac:spMk id="8" creationId="{211F47C3-985B-D37A-6790-D016615C6096}"/>
          </ac:spMkLst>
        </pc:spChg>
        <pc:spChg chg="add mod">
          <ac:chgData name="Lopez Bencosme, Christian" userId="472ef217-f994-452f-85e7-8e5359bd7be2" providerId="ADAL" clId="{61C43CC5-0BE2-496D-9D2F-0B1EE5DEA1CC}" dt="2025-04-04T14:38:16.368" v="3691" actId="14100"/>
          <ac:spMkLst>
            <pc:docMk/>
            <pc:sldMk cId="4016295085" sldId="609"/>
            <ac:spMk id="9" creationId="{0D06D9EA-A636-16BB-8536-7DD1BAC21638}"/>
          </ac:spMkLst>
        </pc:spChg>
        <pc:spChg chg="add mod">
          <ac:chgData name="Lopez Bencosme, Christian" userId="472ef217-f994-452f-85e7-8e5359bd7be2" providerId="ADAL" clId="{61C43CC5-0BE2-496D-9D2F-0B1EE5DEA1CC}" dt="2025-04-04T14:36:11.672" v="3665" actId="14100"/>
          <ac:spMkLst>
            <pc:docMk/>
            <pc:sldMk cId="4016295085" sldId="609"/>
            <ac:spMk id="10" creationId="{C9A247B2-3855-3920-1FE3-3FF9F99D99A6}"/>
          </ac:spMkLst>
        </pc:spChg>
        <pc:spChg chg="add mod">
          <ac:chgData name="Lopez Bencosme, Christian" userId="472ef217-f994-452f-85e7-8e5359bd7be2" providerId="ADAL" clId="{61C43CC5-0BE2-496D-9D2F-0B1EE5DEA1CC}" dt="2025-04-04T14:36:30.954" v="3677" actId="14100"/>
          <ac:spMkLst>
            <pc:docMk/>
            <pc:sldMk cId="4016295085" sldId="609"/>
            <ac:spMk id="11" creationId="{8D281E2C-638E-F620-2B9A-CE42860C18A0}"/>
          </ac:spMkLst>
        </pc:spChg>
        <pc:spChg chg="add mod">
          <ac:chgData name="Lopez Bencosme, Christian" userId="472ef217-f994-452f-85e7-8e5359bd7be2" providerId="ADAL" clId="{61C43CC5-0BE2-496D-9D2F-0B1EE5DEA1CC}" dt="2025-04-04T14:36:26.086" v="3675" actId="1076"/>
          <ac:spMkLst>
            <pc:docMk/>
            <pc:sldMk cId="4016295085" sldId="609"/>
            <ac:spMk id="12" creationId="{1AB86C4F-6844-9F08-40C8-102BC3EDA13A}"/>
          </ac:spMkLst>
        </pc:spChg>
        <pc:picChg chg="add mod modCrop">
          <ac:chgData name="Lopez Bencosme, Christian" userId="472ef217-f994-452f-85e7-8e5359bd7be2" providerId="ADAL" clId="{61C43CC5-0BE2-496D-9D2F-0B1EE5DEA1CC}" dt="2025-04-04T14:38:13.298" v="3690" actId="732"/>
          <ac:picMkLst>
            <pc:docMk/>
            <pc:sldMk cId="4016295085" sldId="609"/>
            <ac:picMk id="5" creationId="{FE3A221A-F992-0975-9A81-6DE30BA38B04}"/>
          </ac:picMkLst>
        </pc:picChg>
        <pc:picChg chg="add mod">
          <ac:chgData name="Lopez Bencosme, Christian" userId="472ef217-f994-452f-85e7-8e5359bd7be2" providerId="ADAL" clId="{61C43CC5-0BE2-496D-9D2F-0B1EE5DEA1CC}" dt="2025-04-04T14:39:45.944" v="3696" actId="1076"/>
          <ac:picMkLst>
            <pc:docMk/>
            <pc:sldMk cId="4016295085" sldId="609"/>
            <ac:picMk id="13" creationId="{EB0E89DA-1D25-C339-200D-086AEF8926ED}"/>
          </ac:picMkLst>
        </pc:picChg>
        <pc:picChg chg="add mod">
          <ac:chgData name="Lopez Bencosme, Christian" userId="472ef217-f994-452f-85e7-8e5359bd7be2" providerId="ADAL" clId="{61C43CC5-0BE2-496D-9D2F-0B1EE5DEA1CC}" dt="2025-04-04T14:39:47.342" v="3697" actId="1076"/>
          <ac:picMkLst>
            <pc:docMk/>
            <pc:sldMk cId="4016295085" sldId="609"/>
            <ac:picMk id="16" creationId="{1E0004AD-D2F5-C797-9AF5-DE79CA82F0CA}"/>
          </ac:picMkLst>
        </pc:picChg>
      </pc:sldChg>
      <pc:sldChg chg="modSp add mod">
        <pc:chgData name="Lopez Bencosme, Christian" userId="472ef217-f994-452f-85e7-8e5359bd7be2" providerId="ADAL" clId="{61C43CC5-0BE2-496D-9D2F-0B1EE5DEA1CC}" dt="2025-04-04T15:02:31.089" v="4149" actId="207"/>
        <pc:sldMkLst>
          <pc:docMk/>
          <pc:sldMk cId="1269471695" sldId="610"/>
        </pc:sldMkLst>
        <pc:spChg chg="mod">
          <ac:chgData name="Lopez Bencosme, Christian" userId="472ef217-f994-452f-85e7-8e5359bd7be2" providerId="ADAL" clId="{61C43CC5-0BE2-496D-9D2F-0B1EE5DEA1CC}" dt="2025-04-04T15:02:31.089" v="4149" actId="207"/>
          <ac:spMkLst>
            <pc:docMk/>
            <pc:sldMk cId="1269471695" sldId="610"/>
            <ac:spMk id="7" creationId="{7BC41BAA-37BF-1F38-A08C-0AB508925B56}"/>
          </ac:spMkLst>
        </pc:spChg>
      </pc:sldChg>
      <pc:sldChg chg="add modAnim modNotesTx">
        <pc:chgData name="Lopez Bencosme, Christian" userId="472ef217-f994-452f-85e7-8e5359bd7be2" providerId="ADAL" clId="{61C43CC5-0BE2-496D-9D2F-0B1EE5DEA1CC}" dt="2025-04-11T18:12:10.357" v="4210" actId="20577"/>
        <pc:sldMkLst>
          <pc:docMk/>
          <pc:sldMk cId="1459122276" sldId="611"/>
        </pc:sldMkLst>
      </pc:sldChg>
      <pc:sldChg chg="add del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353326163" sldId="612"/>
        </pc:sldMkLst>
      </pc:sldChg>
      <pc:sldChg chg="add del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1238389790" sldId="613"/>
        </pc:sldMkLst>
      </pc:sldChg>
      <pc:sldChg chg="addSp delSp modSp add del mod addAnim delAnim">
        <pc:chgData name="Lopez Bencosme, Christian" userId="472ef217-f994-452f-85e7-8e5359bd7be2" providerId="ADAL" clId="{61C43CC5-0BE2-496D-9D2F-0B1EE5DEA1CC}" dt="2025-04-11T18:10:04.979" v="4199" actId="47"/>
        <pc:sldMkLst>
          <pc:docMk/>
          <pc:sldMk cId="1062290597" sldId="614"/>
        </pc:sldMkLst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2" creationId="{6A675B13-16A4-FE87-AAE4-E8F1D15F6713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12" creationId="{8445D86A-A0AA-9451-AAC0-3FFF9F3F8556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20" creationId="{D01ACC5F-42F9-DEEF-8E49-916D184996F0}"/>
          </ac:spMkLst>
        </pc:spChg>
        <pc:spChg chg="mod">
          <ac:chgData name="Lopez Bencosme, Christian" userId="472ef217-f994-452f-85e7-8e5359bd7be2" providerId="ADAL" clId="{61C43CC5-0BE2-496D-9D2F-0B1EE5DEA1CC}" dt="2025-04-11T18:05:41.875" v="4186" actId="1076"/>
          <ac:spMkLst>
            <pc:docMk/>
            <pc:sldMk cId="1062290597" sldId="614"/>
            <ac:spMk id="39" creationId="{B74A7056-6422-3137-EB4B-A9EC2ED6783D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42" creationId="{863BFF08-89BE-FF02-471C-747192DD3E53}"/>
          </ac:spMkLst>
        </pc:spChg>
        <pc:spChg chg="add del mod">
          <ac:chgData name="Lopez Bencosme, Christian" userId="472ef217-f994-452f-85e7-8e5359bd7be2" providerId="ADAL" clId="{61C43CC5-0BE2-496D-9D2F-0B1EE5DEA1CC}" dt="2025-04-11T18:05:42.208" v="4188" actId="478"/>
          <ac:spMkLst>
            <pc:docMk/>
            <pc:sldMk cId="1062290597" sldId="614"/>
            <ac:spMk id="43" creationId="{31456005-A9F5-E833-834C-1800BCFA32F1}"/>
          </ac:spMkLst>
        </pc:spChg>
        <pc:spChg chg="add del">
          <ac:chgData name="Lopez Bencosme, Christian" userId="472ef217-f994-452f-85e7-8e5359bd7be2" providerId="ADAL" clId="{61C43CC5-0BE2-496D-9D2F-0B1EE5DEA1CC}" dt="2025-04-11T18:05:42.063" v="4187" actId="478"/>
          <ac:spMkLst>
            <pc:docMk/>
            <pc:sldMk cId="1062290597" sldId="614"/>
            <ac:spMk id="44" creationId="{BFD39893-0736-F9DF-9699-DB279EA1BC02}"/>
          </ac:spMkLst>
        </pc:spChg>
        <pc:spChg chg="add del">
          <ac:chgData name="Lopez Bencosme, Christian" userId="472ef217-f994-452f-85e7-8e5359bd7be2" providerId="ADAL" clId="{61C43CC5-0BE2-496D-9D2F-0B1EE5DEA1CC}" dt="2025-04-11T18:05:42.700" v="4189" actId="478"/>
          <ac:spMkLst>
            <pc:docMk/>
            <pc:sldMk cId="1062290597" sldId="614"/>
            <ac:spMk id="45" creationId="{39D99258-5862-E44E-221B-C713A9B6E727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6" creationId="{7745D5E2-5915-F4CF-CDEC-A45A703E5F98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7" creationId="{A2C02BB9-A7A6-67FD-9E03-BD6AC5301483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8" creationId="{19FE191D-8EF5-2B83-FBA8-013F6B85D0FC}"/>
          </ac:spMkLst>
        </pc:spChg>
        <pc:spChg chg="add del">
          <ac:chgData name="Lopez Bencosme, Christian" userId="472ef217-f994-452f-85e7-8e5359bd7be2" providerId="ADAL" clId="{61C43CC5-0BE2-496D-9D2F-0B1EE5DEA1CC}" dt="2025-04-11T18:05:32.130" v="4180" actId="478"/>
          <ac:spMkLst>
            <pc:docMk/>
            <pc:sldMk cId="1062290597" sldId="614"/>
            <ac:spMk id="49" creationId="{02389FF5-1726-B3D3-CF7B-87740AF64C3F}"/>
          </ac:spMkLst>
        </pc:spChg>
      </pc:sldChg>
      <pc:sldChg chg="addSp delSp modSp add mod addAnim delAnim modAnim">
        <pc:chgData name="Lopez Bencosme, Christian" userId="472ef217-f994-452f-85e7-8e5359bd7be2" providerId="ADAL" clId="{61C43CC5-0BE2-496D-9D2F-0B1EE5DEA1CC}" dt="2025-04-11T18:23:13.889" v="4226" actId="20577"/>
        <pc:sldMkLst>
          <pc:docMk/>
          <pc:sldMk cId="3252249427" sldId="615"/>
        </pc:sldMkLst>
        <pc:spChg chg="mod">
          <ac:chgData name="Lopez Bencosme, Christian" userId="472ef217-f994-452f-85e7-8e5359bd7be2" providerId="ADAL" clId="{61C43CC5-0BE2-496D-9D2F-0B1EE5DEA1CC}" dt="2025-04-11T18:23:13.889" v="4226" actId="20577"/>
          <ac:spMkLst>
            <pc:docMk/>
            <pc:sldMk cId="3252249427" sldId="615"/>
            <ac:spMk id="3" creationId="{0649C186-1A0E-F258-B1FE-E37408662048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12" creationId="{6916BB8F-37AD-E205-987A-0003579977CA}"/>
          </ac:spMkLst>
        </pc:spChg>
        <pc:spChg chg="del">
          <ac:chgData name="Lopez Bencosme, Christian" userId="472ef217-f994-452f-85e7-8e5359bd7be2" providerId="ADAL" clId="{61C43CC5-0BE2-496D-9D2F-0B1EE5DEA1CC}" dt="2025-04-11T18:08:25.412" v="4191" actId="478"/>
          <ac:spMkLst>
            <pc:docMk/>
            <pc:sldMk cId="3252249427" sldId="615"/>
            <ac:spMk id="42" creationId="{2DAB80C0-EA87-57D4-F165-2E618907D7E0}"/>
          </ac:spMkLst>
        </pc:spChg>
        <pc:spChg chg="add del">
          <ac:chgData name="Lopez Bencosme, Christian" userId="472ef217-f994-452f-85e7-8e5359bd7be2" providerId="ADAL" clId="{61C43CC5-0BE2-496D-9D2F-0B1EE5DEA1CC}" dt="2025-04-11T18:08:25.412" v="4191" actId="478"/>
          <ac:spMkLst>
            <pc:docMk/>
            <pc:sldMk cId="3252249427" sldId="615"/>
            <ac:spMk id="43" creationId="{85F3064B-52E9-640D-7F62-7A87F9D82A5D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4" creationId="{36BD1FEF-A4C4-7433-E782-9E58F4567CC1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5" creationId="{E7AF0D7A-B768-2C88-5EB7-6637B7E451BD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6" creationId="{838797AA-6545-A625-1401-3AD8507FB7CF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7" creationId="{361F1C6B-08B9-E127-6540-9C4C43C5D9B4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8" creationId="{98750D57-4A0D-EF20-EDAF-15AC659C04F2}"/>
          </ac:spMkLst>
        </pc:spChg>
        <pc:spChg chg="del">
          <ac:chgData name="Lopez Bencosme, Christian" userId="472ef217-f994-452f-85e7-8e5359bd7be2" providerId="ADAL" clId="{61C43CC5-0BE2-496D-9D2F-0B1EE5DEA1CC}" dt="2025-04-11T18:05:14.992" v="4177" actId="478"/>
          <ac:spMkLst>
            <pc:docMk/>
            <pc:sldMk cId="3252249427" sldId="615"/>
            <ac:spMk id="49" creationId="{84482E3E-AB1E-D16C-DF95-6D691F57CA32}"/>
          </ac:spMkLst>
        </pc:spChg>
      </pc:sldChg>
      <pc:sldChg chg="delSp modSp add mod delAnim modAnim">
        <pc:chgData name="Lopez Bencosme, Christian" userId="472ef217-f994-452f-85e7-8e5359bd7be2" providerId="ADAL" clId="{61C43CC5-0BE2-496D-9D2F-0B1EE5DEA1CC}" dt="2025-04-11T18:23:10.846" v="4224" actId="20577"/>
        <pc:sldMkLst>
          <pc:docMk/>
          <pc:sldMk cId="1744984327" sldId="616"/>
        </pc:sldMkLst>
        <pc:spChg chg="mod">
          <ac:chgData name="Lopez Bencosme, Christian" userId="472ef217-f994-452f-85e7-8e5359bd7be2" providerId="ADAL" clId="{61C43CC5-0BE2-496D-9D2F-0B1EE5DEA1CC}" dt="2025-04-11T18:23:10.846" v="4224" actId="20577"/>
          <ac:spMkLst>
            <pc:docMk/>
            <pc:sldMk cId="1744984327" sldId="616"/>
            <ac:spMk id="3" creationId="{396B721A-1A70-1D77-4B93-314FBF56E1F1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5" creationId="{C9DE25B6-E5A3-9BB4-6251-8862A913526F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6" creationId="{226EE166-7548-ACA3-02E0-90F801EB523E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7" creationId="{911C7A28-3DD2-E3F5-9F41-97903E9428F3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8" creationId="{B5B0F663-3681-A4FB-FA01-473CAC18ADED}"/>
          </ac:spMkLst>
        </pc:spChg>
        <pc:spChg chg="del">
          <ac:chgData name="Lopez Bencosme, Christian" userId="472ef217-f994-452f-85e7-8e5359bd7be2" providerId="ADAL" clId="{61C43CC5-0BE2-496D-9D2F-0B1EE5DEA1CC}" dt="2025-04-11T18:05:05.793" v="4176" actId="478"/>
          <ac:spMkLst>
            <pc:docMk/>
            <pc:sldMk cId="1744984327" sldId="616"/>
            <ac:spMk id="49" creationId="{3B33ADF8-C8DB-55BD-6F7B-370A22541D66}"/>
          </ac:spMkLst>
        </pc:spChg>
      </pc:sldChg>
      <pc:sldChg chg="delSp modSp add mod delAnim modAnim">
        <pc:chgData name="Lopez Bencosme, Christian" userId="472ef217-f994-452f-85e7-8e5359bd7be2" providerId="ADAL" clId="{61C43CC5-0BE2-496D-9D2F-0B1EE5DEA1CC}" dt="2025-04-11T18:23:01.504" v="4218" actId="20577"/>
        <pc:sldMkLst>
          <pc:docMk/>
          <pc:sldMk cId="473699552" sldId="617"/>
        </pc:sldMkLst>
        <pc:spChg chg="mod">
          <ac:chgData name="Lopez Bencosme, Christian" userId="472ef217-f994-452f-85e7-8e5359bd7be2" providerId="ADAL" clId="{61C43CC5-0BE2-496D-9D2F-0B1EE5DEA1CC}" dt="2025-04-11T18:23:01.504" v="4218" actId="20577"/>
          <ac:spMkLst>
            <pc:docMk/>
            <pc:sldMk cId="473699552" sldId="617"/>
            <ac:spMk id="3" creationId="{D49AACDB-E2AC-B734-6D50-ECFC9E6D25BF}"/>
          </ac:spMkLst>
        </pc:spChg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7" creationId="{D01C88FC-03F2-7CA1-FA99-3C492306618D}"/>
          </ac:spMkLst>
        </pc:spChg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8" creationId="{F3E02E56-01D5-DA46-E165-80AAF84D7B71}"/>
          </ac:spMkLst>
        </pc:spChg>
        <pc:spChg chg="del">
          <ac:chgData name="Lopez Bencosme, Christian" userId="472ef217-f994-452f-85e7-8e5359bd7be2" providerId="ADAL" clId="{61C43CC5-0BE2-496D-9D2F-0B1EE5DEA1CC}" dt="2025-04-11T18:04:49.954" v="4174" actId="478"/>
          <ac:spMkLst>
            <pc:docMk/>
            <pc:sldMk cId="473699552" sldId="617"/>
            <ac:spMk id="49" creationId="{8C200253-02C0-98AB-25EF-D73579F6866B}"/>
          </ac:spMkLst>
        </pc:spChg>
      </pc:sldChg>
      <pc:sldChg chg="delSp modSp add mod ord delAnim modAnim">
        <pc:chgData name="Lopez Bencosme, Christian" userId="472ef217-f994-452f-85e7-8e5359bd7be2" providerId="ADAL" clId="{61C43CC5-0BE2-496D-9D2F-0B1EE5DEA1CC}" dt="2025-04-11T18:23:08.217" v="4222" actId="20577"/>
        <pc:sldMkLst>
          <pc:docMk/>
          <pc:sldMk cId="3024722334" sldId="618"/>
        </pc:sldMkLst>
        <pc:spChg chg="mod">
          <ac:chgData name="Lopez Bencosme, Christian" userId="472ef217-f994-452f-85e7-8e5359bd7be2" providerId="ADAL" clId="{61C43CC5-0BE2-496D-9D2F-0B1EE5DEA1CC}" dt="2025-04-11T18:23:08.217" v="4222" actId="20577"/>
          <ac:spMkLst>
            <pc:docMk/>
            <pc:sldMk cId="3024722334" sldId="618"/>
            <ac:spMk id="3" creationId="{1FCDF484-8C17-42FB-A15A-F590889D7B50}"/>
          </ac:spMkLst>
        </pc:spChg>
        <pc:spChg chg="del">
          <ac:chgData name="Lopez Bencosme, Christian" userId="472ef217-f994-452f-85e7-8e5359bd7be2" providerId="ADAL" clId="{61C43CC5-0BE2-496D-9D2F-0B1EE5DEA1CC}" dt="2025-04-11T18:08:50.509" v="4195" actId="478"/>
          <ac:spMkLst>
            <pc:docMk/>
            <pc:sldMk cId="3024722334" sldId="618"/>
            <ac:spMk id="45" creationId="{240E46C2-341C-2E60-3DD4-2517A239ECC6}"/>
          </ac:spMkLst>
        </pc:spChg>
        <pc:spChg chg="del">
          <ac:chgData name="Lopez Bencosme, Christian" userId="472ef217-f994-452f-85e7-8e5359bd7be2" providerId="ADAL" clId="{61C43CC5-0BE2-496D-9D2F-0B1EE5DEA1CC}" dt="2025-04-11T18:08:50.509" v="4195" actId="478"/>
          <ac:spMkLst>
            <pc:docMk/>
            <pc:sldMk cId="3024722334" sldId="618"/>
            <ac:spMk id="46" creationId="{3E4B2185-6C82-56E2-3A42-377463C8B5A6}"/>
          </ac:spMkLst>
        </pc:spChg>
        <pc:spChg chg="del">
          <ac:chgData name="Lopez Bencosme, Christian" userId="472ef217-f994-452f-85e7-8e5359bd7be2" providerId="ADAL" clId="{61C43CC5-0BE2-496D-9D2F-0B1EE5DEA1CC}" dt="2025-04-11T18:04:44.102" v="4173" actId="478"/>
          <ac:spMkLst>
            <pc:docMk/>
            <pc:sldMk cId="3024722334" sldId="618"/>
            <ac:spMk id="49" creationId="{9842F6DD-5A00-4F45-FD8F-A007ABF8E203}"/>
          </ac:spMkLst>
        </pc:spChg>
      </pc:sldChg>
      <pc:sldChg chg="delSp modSp add mod ord modAnim">
        <pc:chgData name="Lopez Bencosme, Christian" userId="472ef217-f994-452f-85e7-8e5359bd7be2" providerId="ADAL" clId="{61C43CC5-0BE2-496D-9D2F-0B1EE5DEA1CC}" dt="2025-04-11T18:23:04.540" v="4220" actId="20577"/>
        <pc:sldMkLst>
          <pc:docMk/>
          <pc:sldMk cId="3531837593" sldId="619"/>
        </pc:sldMkLst>
        <pc:spChg chg="mod">
          <ac:chgData name="Lopez Bencosme, Christian" userId="472ef217-f994-452f-85e7-8e5359bd7be2" providerId="ADAL" clId="{61C43CC5-0BE2-496D-9D2F-0B1EE5DEA1CC}" dt="2025-04-11T18:23:04.540" v="4220" actId="20577"/>
          <ac:spMkLst>
            <pc:docMk/>
            <pc:sldMk cId="3531837593" sldId="619"/>
            <ac:spMk id="3" creationId="{413A428D-CAB3-36B0-781B-80AA33C40987}"/>
          </ac:spMkLst>
        </pc:spChg>
        <pc:spChg chg="del">
          <ac:chgData name="Lopez Bencosme, Christian" userId="472ef217-f994-452f-85e7-8e5359bd7be2" providerId="ADAL" clId="{61C43CC5-0BE2-496D-9D2F-0B1EE5DEA1CC}" dt="2025-04-11T18:08:47.216" v="4194" actId="478"/>
          <ac:spMkLst>
            <pc:docMk/>
            <pc:sldMk cId="3531837593" sldId="619"/>
            <ac:spMk id="45" creationId="{D2E848F5-70FF-60C9-64DE-F20D5E9A1606}"/>
          </ac:spMkLst>
        </pc:spChg>
        <pc:spChg chg="del">
          <ac:chgData name="Lopez Bencosme, Christian" userId="472ef217-f994-452f-85e7-8e5359bd7be2" providerId="ADAL" clId="{61C43CC5-0BE2-496D-9D2F-0B1EE5DEA1CC}" dt="2025-04-11T18:08:47.216" v="4194" actId="478"/>
          <ac:spMkLst>
            <pc:docMk/>
            <pc:sldMk cId="3531837593" sldId="619"/>
            <ac:spMk id="46" creationId="{ADF0B160-CC48-9CE6-7D07-EE9527317A99}"/>
          </ac:spMkLst>
        </pc:spChg>
      </pc:sldChg>
      <pc:sldChg chg="delSp modSp add mod">
        <pc:chgData name="Lopez Bencosme, Christian" userId="472ef217-f994-452f-85e7-8e5359bd7be2" providerId="ADAL" clId="{61C43CC5-0BE2-496D-9D2F-0B1EE5DEA1CC}" dt="2025-04-11T18:23:17.883" v="4228" actId="20577"/>
        <pc:sldMkLst>
          <pc:docMk/>
          <pc:sldMk cId="2453975747" sldId="620"/>
        </pc:sldMkLst>
        <pc:spChg chg="mod">
          <ac:chgData name="Lopez Bencosme, Christian" userId="472ef217-f994-452f-85e7-8e5359bd7be2" providerId="ADAL" clId="{61C43CC5-0BE2-496D-9D2F-0B1EE5DEA1CC}" dt="2025-04-11T18:23:17.883" v="4228" actId="20577"/>
          <ac:spMkLst>
            <pc:docMk/>
            <pc:sldMk cId="2453975747" sldId="620"/>
            <ac:spMk id="3" creationId="{C8D08572-E4D2-ECED-6F89-3A9CAFF3BE78}"/>
          </ac:spMkLst>
        </pc:spChg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9" creationId="{C20AF726-B2E4-64BA-B25D-C43E85F47674}"/>
          </ac:spMkLst>
        </pc:spChg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30" creationId="{7325C4A7-3618-38FA-2771-6B5BF22D6696}"/>
          </ac:spMkLst>
        </pc:spChg>
        <pc:spChg chg="del">
          <ac:chgData name="Lopez Bencosme, Christian" userId="472ef217-f994-452f-85e7-8e5359bd7be2" providerId="ADAL" clId="{61C43CC5-0BE2-496D-9D2F-0B1EE5DEA1CC}" dt="2025-04-11T18:10:10.505" v="4201" actId="478"/>
          <ac:spMkLst>
            <pc:docMk/>
            <pc:sldMk cId="2453975747" sldId="620"/>
            <ac:spMk id="39" creationId="{24B77811-8330-4734-96D5-189F3A43220D}"/>
          </ac:spMkLst>
        </pc:spChg>
        <pc:cxnChg chg="del mod">
          <ac:chgData name="Lopez Bencosme, Christian" userId="472ef217-f994-452f-85e7-8e5359bd7be2" providerId="ADAL" clId="{61C43CC5-0BE2-496D-9D2F-0B1EE5DEA1CC}" dt="2025-04-11T18:10:17.476" v="4202" actId="478"/>
          <ac:cxnSpMkLst>
            <pc:docMk/>
            <pc:sldMk cId="2453975747" sldId="620"/>
            <ac:cxnSpMk id="14" creationId="{9E38DD1F-B653-BDA8-BED7-25594444253A}"/>
          </ac:cxnSpMkLst>
        </pc:cxnChg>
        <pc:cxnChg chg="del mod">
          <ac:chgData name="Lopez Bencosme, Christian" userId="472ef217-f994-452f-85e7-8e5359bd7be2" providerId="ADAL" clId="{61C43CC5-0BE2-496D-9D2F-0B1EE5DEA1CC}" dt="2025-04-11T18:10:17.476" v="4202" actId="478"/>
          <ac:cxnSpMkLst>
            <pc:docMk/>
            <pc:sldMk cId="2453975747" sldId="620"/>
            <ac:cxnSpMk id="15" creationId="{395DD302-4E64-EC2A-F009-AB8416AB937B}"/>
          </ac:cxnSpMkLst>
        </pc:cxnChg>
      </pc:sldChg>
      <pc:sldChg chg="delSp modSp add mod">
        <pc:chgData name="Lopez Bencosme, Christian" userId="472ef217-f994-452f-85e7-8e5359bd7be2" providerId="ADAL" clId="{61C43CC5-0BE2-496D-9D2F-0B1EE5DEA1CC}" dt="2025-04-11T18:23:20.326" v="4230" actId="20577"/>
        <pc:sldMkLst>
          <pc:docMk/>
          <pc:sldMk cId="3342603624" sldId="621"/>
        </pc:sldMkLst>
        <pc:spChg chg="mod">
          <ac:chgData name="Lopez Bencosme, Christian" userId="472ef217-f994-452f-85e7-8e5359bd7be2" providerId="ADAL" clId="{61C43CC5-0BE2-496D-9D2F-0B1EE5DEA1CC}" dt="2025-04-11T18:23:20.326" v="4230" actId="20577"/>
          <ac:spMkLst>
            <pc:docMk/>
            <pc:sldMk cId="3342603624" sldId="621"/>
            <ac:spMk id="3" creationId="{0A24910A-8998-6683-D3AE-62D0AA10910B}"/>
          </ac:spMkLst>
        </pc:spChg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17" creationId="{4AD0EFDA-45EA-4A64-FC40-D068E0357B5F}"/>
          </ac:spMkLst>
        </pc:spChg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22" creationId="{988CAC27-88C8-5250-C23C-92848609CF9D}"/>
          </ac:spMkLst>
        </pc:spChg>
        <pc:spChg chg="del">
          <ac:chgData name="Lopez Bencosme, Christian" userId="472ef217-f994-452f-85e7-8e5359bd7be2" providerId="ADAL" clId="{61C43CC5-0BE2-496D-9D2F-0B1EE5DEA1CC}" dt="2025-04-11T18:10:23.547" v="4204" actId="478"/>
          <ac:spMkLst>
            <pc:docMk/>
            <pc:sldMk cId="3342603624" sldId="621"/>
            <ac:spMk id="23" creationId="{C94E8DCE-1F8A-1BB4-C0DA-551566D81FEE}"/>
          </ac:spMkLst>
        </pc:spChg>
      </pc:sldChg>
      <pc:sldChg chg="delSp modSp add mod">
        <pc:chgData name="Lopez Bencosme, Christian" userId="472ef217-f994-452f-85e7-8e5359bd7be2" providerId="ADAL" clId="{61C43CC5-0BE2-496D-9D2F-0B1EE5DEA1CC}" dt="2025-04-11T18:23:23.103" v="4232" actId="20577"/>
        <pc:sldMkLst>
          <pc:docMk/>
          <pc:sldMk cId="1159965990" sldId="622"/>
        </pc:sldMkLst>
        <pc:spChg chg="mod">
          <ac:chgData name="Lopez Bencosme, Christian" userId="472ef217-f994-452f-85e7-8e5359bd7be2" providerId="ADAL" clId="{61C43CC5-0BE2-496D-9D2F-0B1EE5DEA1CC}" dt="2025-04-11T18:23:23.103" v="4232" actId="20577"/>
          <ac:spMkLst>
            <pc:docMk/>
            <pc:sldMk cId="1159965990" sldId="622"/>
            <ac:spMk id="3" creationId="{80FA3E29-5865-0584-1E83-4A079FE3E102}"/>
          </ac:spMkLst>
        </pc:spChg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8" creationId="{92B287E6-DAAB-97C8-A030-41C2AC668ED2}"/>
          </ac:spMkLst>
        </pc:spChg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10" creationId="{9DDD570C-C76D-8606-3F4D-2DECC493AD0C}"/>
          </ac:spMkLst>
        </pc:spChg>
        <pc:spChg chg="del">
          <ac:chgData name="Lopez Bencosme, Christian" userId="472ef217-f994-452f-85e7-8e5359bd7be2" providerId="ADAL" clId="{61C43CC5-0BE2-496D-9D2F-0B1EE5DEA1CC}" dt="2025-04-11T18:10:30.119" v="4206" actId="478"/>
          <ac:spMkLst>
            <pc:docMk/>
            <pc:sldMk cId="1159965990" sldId="622"/>
            <ac:spMk id="11" creationId="{23AC81CD-753E-3105-2A93-718D3573ED3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B4FE3E4-83AF-4128-B3D6-F6D4D6CEA369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F95F22CF-A795-4A30-9BE8-C979584FA16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3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5F22CF-A795-4A30-9BE8-C979584FA16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465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0991-E7DE-A77D-4D9A-1F0F68970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17E7D4-CF16-799E-7049-0BEE40306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BEB2A-77EE-E2B2-9895-EDB18C084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57116E-51FE-181A-4389-060E1AB04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25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CB3EA-4262-A1AD-D1FC-C59348910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F8E48-72A5-73A9-28F6-960522F67A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7FF983-6D9A-A563-951E-C447E3021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07C82-8563-6CE7-0D39-82A3124C1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04496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9D459-74AB-3C2E-A4CD-17E3D8EBE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FF0647-8318-C5B0-7907-CF726C8381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8FDB6-EB15-467A-5A85-9B57407CD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701DA-9595-0679-6A38-BE82D67484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543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5A97-D8F6-4162-DFBC-F2161FC1E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F88F8-1FC7-2E31-679B-2314260BFE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426D45-E505-C4AC-1D54-1658DE1D3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ABCB37-68FC-3721-C2A5-D33D71F47B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913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A2945-0F43-AC0C-E03B-7FAB04878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1FA453F-8E57-5AFF-8207-370754C34E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69452-F226-4BCC-7EAF-CCE7893DFB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0D04-C9F4-1263-BF7F-2946B83B44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2575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D6511-8D29-3C22-7FD2-1B90F28D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A3E03-D4D4-3386-92BE-763A9A947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B255B7-748D-270E-F4A9-D99FACDD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7B7F15-765C-75E1-7712-F303AA150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50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C3485-0165-467E-DDDC-139D86D62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1B045-60E6-EAE6-A7A4-5107C95EB6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2831AC-7492-C677-ACAF-CA7AF77106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7D931-0852-CE6C-7331-3F1A9AD6E3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365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7FDEA-16DA-3574-1190-0F67CB62D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EDEA04-54DA-9D4F-ED38-4D9DA360C6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5AB77A-B547-12C9-0CB7-A5343126E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D8DA1-CE53-A87D-F9B9-188CB67F6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975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4179-B68D-7E1A-6DF6-831464E77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098A6E-7BD9-E236-A29F-0EDE62B96D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E810E6-A580-FE26-9A1C-B22413967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47E9E9-029F-84B6-784A-124FE025A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663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9E113-E375-57AB-3E63-B9550E2A8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960D02-6A8A-5C7A-2EC2-F96E92F4A9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D5FE1-941A-4D34-6329-1B9D92AD5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85D079-3F68-6833-1B59-7FCFBDEC20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0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59024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1a664bee9_0_3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1a664bee9_0_3576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7d79181f_0_10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7d79181f_0_1092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87d79181f_0_16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87d79181f_0_167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587d79181f_0_18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587d79181f_0_189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51a664bee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51a664bee9_0_44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1a664bee9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1a664bee9_0_22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51a664bee9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51a664bee9_0_57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51a664bee9_0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51a664bee9_0_401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51a664bee9_0_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51a664bee9_0_72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g51a664bee9_0_8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8" name="Google Shape;1558;g51a664bee9_0_86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F7F2E-954F-DD60-CD2B-998CBD9F2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8D07C63C-A8DA-9CBB-D820-E44D155A0B6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0BD1D3A3-A956-D35F-BFE9-0E764AC903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0CCF4654-2C5C-63F7-BCF6-A674CC39C4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413967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51a664bee9_0_1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3" name="Google Shape;1703;g51a664bee9_0_101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621167ca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621167caf1_0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621167caf1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621167caf1_0_348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21167caf1_0_5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621167caf1_0_553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3" name="Google Shape;2243;g621167caf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4" name="Google Shape;2244;g621167caf1_0_207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4" name="Google Shape;2384;g51a664bee9_0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5" name="Google Shape;2385;g51a664bee9_0_2685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spcFirstLastPara="1" wrap="square" lIns="96645" tIns="96645" rIns="96645" bIns="9664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36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00139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769FEAC9-9006-35BE-BBAA-6611BA61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A55323A8-03A5-F926-7D12-E6596D50565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37</a:t>
            </a:fld>
            <a:endParaRPr lang="en-US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6046BBBB-2217-69DD-E0D7-7AB2FA5205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E08C7E23-92CC-E8F0-9FF8-54A2AF7955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008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F5A44574-35C0-9043-F7EB-74E66D7E1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C068BC97-935D-2DD4-FB64-CA8375853F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39</a:t>
            </a:fld>
            <a:endParaRPr lang="en-US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B9431FB4-8943-6CD7-9596-5B7FF09D73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741BD70A-A3F4-D31D-072F-B1A2E1E33A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647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CB2F8-109D-BC10-FDAD-AD7BAB39A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C6E073B9-A8CF-50B4-A6EA-2F7316F302F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DB3F7D0D-BEE7-D71E-F376-FC4C98CCD25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B262ADBB-69C0-652E-7204-DE3BAF372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981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6E399-867D-F300-4B1C-8B84E7043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08385674-99AB-4085-0E27-84F018BC4D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42F653B3-3584-83E5-C9D7-FFF27D5D1CC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EFF97D05-A1BF-7CAE-BF9C-28F4C7E2E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195611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EC45-9403-2FB9-8B8B-2FA3B8478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FBF83B4D-0E9B-9008-8403-F76FE08810B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AFBE3575-E9C0-A7EA-207E-86C52BB26F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4B6EB94-92A3-C00A-B0EC-1B975EB5E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2737283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9990-9A83-C409-7713-DFB12E15E3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A1779AA4-239C-FC9F-4C36-0BD29A6F021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1B494234-CAA4-1465-64CC-9F0B83C71DF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FE3BEA7C-EEA1-2665-51EA-CAB4C9EFED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6402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C1B1D-626E-B0B3-40B9-9C86B75C2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185D1139-15EE-AF34-3586-7B2942A031A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2ECE435C-440F-3B5F-66D0-AE600FE796A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56A2BBC-6724-A839-0C08-E5FD3F8710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093363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defTabSz="966612">
              <a:spcBef>
                <a:spcPct val="0"/>
              </a:spcBef>
              <a:defRPr/>
            </a:pPr>
            <a:endParaRPr lang="en-US" altLang="en-US" baseline="0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66356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spcFirstLastPara="1" wrap="square" lIns="96645" tIns="48309" rIns="96645" bIns="48309" anchor="t" anchorCtr="0">
            <a:noAutofit/>
          </a:bodyPr>
          <a:lstStyle/>
          <a:p>
            <a:endParaRPr/>
          </a:p>
        </p:txBody>
      </p:sp>
      <p:sp>
        <p:nvSpPr>
          <p:cNvPr id="110" name="Google Shape;1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655706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6A7D273A-E7BA-B74E-3A86-695C8F7B5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>
            <a:extLst>
              <a:ext uri="{FF2B5EF4-FFF2-40B4-BE49-F238E27FC236}">
                <a16:creationId xmlns:a16="http://schemas.microsoft.com/office/drawing/2014/main" id="{795233C1-31C7-112C-ABE1-0E9D508FEF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419827" y="9575448"/>
            <a:ext cx="3381247" cy="504063"/>
          </a:xfrm>
          <a:prstGeom prst="rect">
            <a:avLst/>
          </a:prstGeom>
          <a:noFill/>
          <a:ln>
            <a:noFill/>
          </a:ln>
        </p:spPr>
        <p:txBody>
          <a:bodyPr lIns="102163" tIns="51067" rIns="102163" bIns="51067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/>
              <a:pPr>
                <a:buSzPct val="25000"/>
              </a:pPr>
              <a:t>50</a:t>
            </a:fld>
            <a:endParaRPr lang="en-US" dirty="0"/>
          </a:p>
        </p:txBody>
      </p:sp>
      <p:sp>
        <p:nvSpPr>
          <p:cNvPr id="72" name="Shape 72">
            <a:extLst>
              <a:ext uri="{FF2B5EF4-FFF2-40B4-BE49-F238E27FC236}">
                <a16:creationId xmlns:a16="http://schemas.microsoft.com/office/drawing/2014/main" id="{31719ED3-5E7D-F4A0-C790-542FAF291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66738" y="769938"/>
            <a:ext cx="6672262" cy="37528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73" name="Shape 73">
            <a:extLst>
              <a:ext uri="{FF2B5EF4-FFF2-40B4-BE49-F238E27FC236}">
                <a16:creationId xmlns:a16="http://schemas.microsoft.com/office/drawing/2014/main" id="{77039510-697E-C1D6-DEBE-C8D70EE266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38577" y="4788599"/>
            <a:ext cx="5725724" cy="4534817"/>
          </a:xfrm>
          <a:prstGeom prst="rect">
            <a:avLst/>
          </a:prstGeom>
          <a:noFill/>
          <a:ln>
            <a:noFill/>
          </a:ln>
        </p:spPr>
        <p:txBody>
          <a:bodyPr lIns="102136" tIns="51067" rIns="102136" bIns="51067" anchor="t" anchorCtr="0">
            <a:noAutofit/>
          </a:bodyPr>
          <a:lstStyle/>
          <a:p>
            <a:pPr>
              <a:buSzPct val="25000"/>
            </a:pPr>
            <a:endParaRPr 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918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6946D-50B3-6917-831C-11870479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>
            <a:extLst>
              <a:ext uri="{FF2B5EF4-FFF2-40B4-BE49-F238E27FC236}">
                <a16:creationId xmlns:a16="http://schemas.microsoft.com/office/drawing/2014/main" id="{B7A541D5-6A22-F903-B506-BE793AA8A6A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Notes Placeholder 2">
            <a:extLst>
              <a:ext uri="{FF2B5EF4-FFF2-40B4-BE49-F238E27FC236}">
                <a16:creationId xmlns:a16="http://schemas.microsoft.com/office/drawing/2014/main" id="{B952A37B-1ABD-12B4-3C96-23704D54CE2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en-US" baseline="0" dirty="0"/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894FCE79-DC65-CF46-ABB8-B6211299A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85372" indent="-302066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208265" indent="-241653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91571" indent="-241653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174878" indent="-241653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658184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3141490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624796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4108102" indent="-241653" defTabSz="483306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5D52F0-9F65-4703-9F5D-E1B54713BF13}" type="slidenum">
              <a:rPr lang="en-US" alt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95798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896EF-5F9B-5BAB-6FAD-6CD0A54ED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FE957-A081-D4D6-0C0F-2C15E3531A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299E53-BC90-A6B7-4DF5-5499492E91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525D5-CAFD-C72B-00BD-0ADF95A68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80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43BC5-14F1-78FD-973F-1E30819806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65E99D-354E-FEE7-9503-0F6A28FAD1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18148-EE5D-C58B-3891-FFE6D3D7F8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43D11-60F3-2EFC-0D80-A33229E3F2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55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B025AF-23E2-4FBF-9333-2E365BB2C8F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022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2251F-EA2F-895F-D2B3-0AE36900E3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3FE5D-99DC-89D3-561B-E56EE74D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66AA48-4AD2-A266-00B1-80533DEFB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A3E30-655B-EB9E-1EC0-390FEAD40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EFC085-E7FB-A79B-8091-AD1554120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4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340E8-3738-BBE7-BFE5-7362E95EC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C35F39-A982-C631-9E44-221ED97CD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79F5AD-875C-D3C4-99BC-3ACC47E2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E886A-EDA9-BB66-A120-2CB9DB5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A5FBA-43B2-AC7F-7D57-2DBA7C4CF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27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0E52C-54D5-2EEC-B270-0B7C3DA01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4B0CD-FE23-7B6D-C57B-64EB301BA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5412D-C769-0E15-86EB-9AF56C31E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65BDA3-9DC9-713C-B82D-2E4B96CA3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8DC99-83E8-E0C1-FFD3-3D548314A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6380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ssertion Evidenc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927114" y="2736716"/>
            <a:ext cx="2425687" cy="3693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667" b="1"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>
                <a:latin typeface="Calibri" panose="020F0502020204030204" pitchFamily="34" charset="0"/>
              </a:rPr>
              <a:t>Insert text here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97536" y="124178"/>
            <a:ext cx="11817373" cy="4801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67" b="1" baseline="0"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assertion here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67" y="6384532"/>
            <a:ext cx="608125" cy="420564"/>
          </a:xfrm>
          <a:prstGeom prst="rect">
            <a:avLst/>
          </a:prstGeom>
        </p:spPr>
        <p:txBody>
          <a:bodyPr vert="horz" lIns="91440" tIns="45720" rIns="91440" bIns="45720" rtlCol="0" anchor="t">
            <a:spAutoFit/>
          </a:bodyPr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577E53E-616C-4B80-8F3C-B6584B31683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31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513A6-17C5-5AFA-E351-E0F71747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D96121-7A51-875C-445B-EB32C4ACE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98FCD-8F18-0E85-C038-020B4FE56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B50E9-B952-1BCD-9E34-1979A6417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A98EC-DCC4-3CCF-AB03-4692E452F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10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BDF2-D07D-5BF6-B1E0-B60C230D1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3B2C4-FEA5-22D5-6975-435ADAE7AA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FCC2E-0FB6-1675-F33F-ACC7D1051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05D4ED-D8B3-975E-FA04-DFA8D96A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C5E50-AA05-5A40-8452-74046C155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33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F8B8-A89A-C3E7-546D-99137DA5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8DEDE-3C9A-849F-99C5-46C40B206A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28A3D1-8BA3-03E4-B7E7-F69DFA174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1725D7-6C5D-C59F-6DBB-B463AD340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9D47-65E4-96EC-2A6F-1693CF298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46AC2-9966-5AD3-D264-EEB1A6E1F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38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07F11-D4D7-4036-3833-66EDA7002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43FC-E4F0-3FB9-A53B-B4D04F066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5FB17-4DD6-D0B2-45B8-0C8684BE8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F0B6A4-BA35-21F6-E473-A389BE390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8174AC-5F64-A818-77C1-4D8CFD97E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113152-0350-BB75-BF8F-366CFF715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166787E-AA54-7E19-5A65-08014264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E83C2-2648-7ACA-4D04-0B78CEA5C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94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94A5-880F-E178-B23E-4F005236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8E603E-E9F0-F116-675E-986D50B1A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6E836D-BD33-2EFA-32C0-7A80F224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DC870B-A33C-1FCA-BEE7-42D17C51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019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E9952E-AC23-F36E-C5A9-D4D7FA804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D49FBE-06B8-4A98-AFC3-625E9C507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A4E97B-E9E4-BB0D-4552-FA732C707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96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F522D-89AB-5920-B445-CDA9551DB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33517-6FE1-8292-BFFC-14A0750FD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52AC8-7BF5-19C2-3FBA-1B1DFEDC49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BF8B85-C977-64DF-12B7-F7FF891B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17F96-6407-EE70-39ED-F4216BD0E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E745F-15AA-1834-8095-2D8BC18A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6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28C42-8482-E2D6-124F-2AC5386C2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D44AC-B185-9475-139F-A2B9DCFE9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B40C2-5FC5-8536-CDB7-A3CB6B9E9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89A7E-D1CC-DF93-9B6C-7973B3A1A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CB78D1-6874-E850-2C5C-6C29AD664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5D83C-99C5-FA7B-DA5D-430DA68B3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6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04C3CA-EDC0-8D85-2EFB-2FCD0C6E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698B5-331C-56BF-F50A-22AB41639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DC1AD-0715-13D2-2F13-454807A40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0DC785F-BBA1-426D-90DB-426F71CC2A98}" type="datetimeFigureOut">
              <a:rPr lang="en-US" smtClean="0"/>
              <a:t>4/11/2025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136A6-6FF9-0680-4167-A7F493DC0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5E1C-D5E3-6D3C-AB99-7B9DB30E73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60C101-9B30-45BF-B64C-EA7559A66A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840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hyperlink" Target="https://playground.tensorflow.org/#activation=tanh&amp;batchSize=10&amp;dataset=circle&amp;regDataset=reg-plane&amp;learningRate=0.03&amp;regularizationRate=0&amp;noise=0&amp;networkShape=4,2&amp;seed=0.27757&amp;showTestData=false&amp;discretize=false&amp;percTrainData=50&amp;x=true&amp;y=true&amp;xTimesY=false&amp;xSquared=false&amp;ySquared=false&amp;cosX=false&amp;sinX=false&amp;cosY=false&amp;sinY=false&amp;collectStats=false&amp;problem=classification&amp;initZero=false&amp;hideText=fals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colab.research.google.com/github/lopezbec/intro_python_notebooks/blob/main/YOLOv5_Tutorial_simple.ipyn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lopezbec/UNPHU_Abril_2025/blob/main/GPT_2_Demo.ipynb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1B6A9AB-0BE3-4AF0-74DD-4C49F95C53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b="34698"/>
          <a:stretch/>
        </p:blipFill>
        <p:spPr>
          <a:xfrm>
            <a:off x="0" y="0"/>
            <a:ext cx="12192000" cy="40494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F6E701-36DF-5D6F-073B-EF9B36472E94}"/>
              </a:ext>
            </a:extLst>
          </p:cNvPr>
          <p:cNvSpPr txBox="1"/>
          <p:nvPr/>
        </p:nvSpPr>
        <p:spPr>
          <a:xfrm>
            <a:off x="9332685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FONDOCYT 2022-3A1-112</a:t>
            </a:r>
            <a:endParaRPr lang="en-US" dirty="0"/>
          </a:p>
        </p:txBody>
      </p: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9D67AE51-6A09-3BDC-36CC-4D69EDAADB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88" y="6239752"/>
            <a:ext cx="1756456" cy="6085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24E479-7C48-A68D-B1A5-640D3349B825}"/>
              </a:ext>
            </a:extLst>
          </p:cNvPr>
          <p:cNvSpPr txBox="1"/>
          <p:nvPr/>
        </p:nvSpPr>
        <p:spPr>
          <a:xfrm>
            <a:off x="3135085" y="4728138"/>
            <a:ext cx="6197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Eng. Christian López, PhD</a:t>
            </a:r>
          </a:p>
          <a:p>
            <a:pPr algn="ctr"/>
            <a:r>
              <a:rPr lang="en-US" sz="2400" i="1" dirty="0"/>
              <a:t>Lafayette College, USA</a:t>
            </a:r>
          </a:p>
          <a:p>
            <a:pPr algn="ctr"/>
            <a:r>
              <a:rPr lang="en-US" sz="2400" i="1" dirty="0"/>
              <a:t>Computer Science &amp; Mechanical Engineering</a:t>
            </a:r>
          </a:p>
          <a:p>
            <a:pPr algn="ctr"/>
            <a:r>
              <a:rPr lang="en-US" sz="2400" i="1" u="sng" dirty="0"/>
              <a:t>lopezbec@lafayette.edu </a:t>
            </a:r>
          </a:p>
          <a:p>
            <a:pPr algn="ctr"/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23000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3A637-94EE-AC76-2F2C-D55E159F4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1A8E2F-D9F2-34B9-BFC8-3006C2FDCD7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14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D33214-780B-F891-07BD-1B711A6A7D07}"/>
              </a:ext>
            </a:extLst>
          </p:cNvPr>
          <p:cNvSpPr txBox="1"/>
          <p:nvPr/>
        </p:nvSpPr>
        <p:spPr>
          <a:xfrm>
            <a:off x="304800" y="372889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 son el  elemento básico de las Redes Neuronales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C5BC054-2A40-2687-9BF7-79BAF087F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s-DO" sz="1400" noProof="0" smtClean="0">
                <a:solidFill>
                  <a:schemeClr val="bg1"/>
                </a:solidFill>
              </a:rPr>
              <a:t>10</a:t>
            </a:fld>
            <a:endParaRPr lang="es-DO" noProof="0" dirty="0">
              <a:solidFill>
                <a:schemeClr val="bg1"/>
              </a:solidFill>
            </a:endParaRP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AA3DD800-B2B7-23DE-0A6D-E12AB37EA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" y="1814895"/>
            <a:ext cx="12192000" cy="522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64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807FF-0741-A497-7035-5396886C4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FF2ADC-FE5D-26C2-45BC-F14E7C6C296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DD2402D-EDE1-021B-CD90-38D8775B4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F8CF7E-8C6F-5C9A-514D-FFB35F22DF5D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FA3E29-5865-0584-1E83-4A079FE3E102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96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54C8D-430E-ACF4-26F6-5F903B6E8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20EE33-A20C-C751-D6FF-0CC8325E76C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80870CB-95E3-A4F9-7536-750DF2FCE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01490F-C0EE-2565-0B4D-AB1DAE8E0A25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45126A-1A3C-01B2-C93F-70C4B4CF98FA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AFC985-9665-2133-7B7A-25A432D3FD41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F5260B4-34C2-5316-8708-8BD85A5818C7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24910A-8998-6683-D3AE-62D0AA10910B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603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8AAD1-6326-18CD-A3DA-E46B2FD2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92737BD-F60E-B772-555C-26AF792532D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FC934404-5662-2C1F-381F-68F97941B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44D56-AEE3-BB1F-6705-986CD05F4039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93855A-A631-4555-BEFD-604E62722D01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A144D5-25C3-19FE-C7E2-143EA74512BF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70340FC-1C56-B7A6-A990-FC275DF123FC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4FFA7B-400C-112B-37D9-340F434A822F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39A358C-3723-FDD6-2632-4D9871A8080A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E01D51-1538-041B-A7EA-28497A906004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08572-E4D2-ECED-6F89-3A9CAFF3BE78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975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15BE9-E7B3-6D6E-E64F-65DDCF35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BC9F3F-657F-7CA5-A5EB-E21FDB9A6B4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6F90E94E-FD1F-8CD7-A818-15F0A3ED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14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5412D70-500F-0542-5FE8-D8B8E2DB37A2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F69009-CE49-B957-0856-FE3A289DF9C0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887275-E4D6-7A31-5F1F-63CF94D1C4B6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FE9C16-93C9-D0C2-EDA1-53800FCDC2E7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292813B-479E-36AE-4B3B-DA6B84E0EA05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DCE017A-52EF-F18A-AA4D-A9D82F4BAA74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AD11AB1-6849-F9EF-1165-0E2D58E5F6CB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D153B16-BC59-0116-45B3-8556C0BFE22D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03E3CA-9B4E-F034-3E3A-B5A830530B6C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BF9A98-3E7E-B007-7A96-5143BD30B165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75A6DBD-76CD-FD20-21CF-82BAB809DEA3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86570AF-A9AB-D35B-ADA4-14A87BD9B0F0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9C186-1A0E-F258-B1FE-E37408662048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249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01528-15EC-6B03-69A1-8947EFF4F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A88433A-63B6-B007-BD78-4E84C6F46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C5EECD1F-E56E-866F-E86D-F53AA7865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15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2A0B77-31D8-1880-EE7C-47CD27787099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795A17-D810-9BBF-F4F6-9A40B8B8F9C7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8576BE4-07D5-DD85-DDD8-FBA8652A2308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F3426D-ED62-44F6-2AFA-B37737BD786A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1AA035-F8E5-A3A4-E014-698A19C69E7B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387532E-3104-3674-A5D2-A3EE47E348F9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484135-CB12-E730-D594-0055F75BC900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C2CC4F-3F67-069D-8B77-FFAD68192D7F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728824-7DB4-26EB-9308-F6DF1894978B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4A1E6F-1D77-2FD9-9671-D21D78F3FFC5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B5639A-A93B-2192-37B3-BE2E08EFD0A8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7AB153-1576-9218-9D24-B39EEF784A6A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FEF66A-E520-0072-151B-A700EFF206DB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6155064-FA69-3C87-091B-2D6DE2404F38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88E50F0-EDD2-D470-CDCF-ED91A4C9EF29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3D39FD-015B-CB31-F3F0-7CEA4F311101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6B721A-1A70-1D77-4B93-314FBF56E1F1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843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DF9C7-FAED-2677-AC41-D4027DA1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955CE5-5680-AAE4-12BE-6E8A887CF6C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44BCA33E-84CF-E958-4961-00BD42C25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16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E50E55-2074-82A1-E90D-385F602285BF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A137CBA-6322-05E1-6506-BE66ED5EA2CB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C38D102-781D-9CAC-5290-A53176A763C5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2CD91F-C732-6E2A-6D4E-ED4D653CE1FE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6522F6-85EA-C01E-C12C-E4167A6A3800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929DA8-4F39-9D7B-3D8E-7BD3F5D63E23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8A33E7-0376-96BC-D3A2-30196C56AE4F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0FE89E-2B5F-4733-01E5-4C45F6BA939A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717FFC-9EBF-2BAB-6A67-FD68EAD8BFB7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4B5F03-4801-E76A-ACBC-5B6D01D12438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CD8E15-AEE5-145E-B4CE-BB1A9EC4136F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9991770-0214-B935-DFA5-3C29CE8B7181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71F6C72-74E4-5CEC-540A-C501800DECB6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D3B6232A-0292-5BFF-0BEE-331599AD9BE5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2DA9E6A-FE35-6502-0BAF-C88B4A1D969B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8989D0-6329-C50E-3B60-C6BED7590719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4664183-6068-5016-6E7C-0798767848D7}"/>
              </a:ext>
            </a:extLst>
          </p:cNvPr>
          <p:cNvSpPr txBox="1"/>
          <p:nvPr/>
        </p:nvSpPr>
        <p:spPr>
          <a:xfrm>
            <a:off x="7862585" y="48726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</a:t>
            </a:r>
            <a:endParaRPr lang="en-US" altLang="en-US" sz="48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7446D5-8550-0E20-8F35-743EA5A584B5}"/>
              </a:ext>
            </a:extLst>
          </p:cNvPr>
          <p:cNvSpPr txBox="1"/>
          <p:nvPr/>
        </p:nvSpPr>
        <p:spPr>
          <a:xfrm>
            <a:off x="7862585" y="541783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G(z)=z*2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CDF484-8C17-42FB-A15A-F590889D7B50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722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0EE8AA-E9E3-BF1B-0756-B5A998741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35F7A9-9C44-FB9E-9525-BC4B24A2D63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96CCD922-D8D4-88FD-0392-6F9E514D6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17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D5D62D-3535-B894-9DBA-CAA82FEE2A5E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2864474-9CF0-2567-57B5-8DCD79242642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184A980-08B3-EC79-43E9-1255CDDFA22E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64F5D1-5BBC-DCE2-ADE8-6E0E527AA3A9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D5863A-6BC6-3A71-A07E-5552AA1F96B8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D95B92-2135-357B-68F6-98313F972B83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EA8D9F-ED39-17C9-622A-D7B4775F4542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65CFA6-DCD5-2179-F00D-E6D72CB82A7D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7DAB646-25C7-E404-5343-CAC37F578CA5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324386B-54D3-FCF3-0A53-54B25832A1EB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2868F6-CF6A-6DA2-2409-4E4C56E3180A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83BF6A-B876-1FA8-B046-2BB144378C15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5A6921A-E11E-83C1-E112-C9F2B74FC5E5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A9C67BC4-624B-48FE-DA4A-16E612B9EE30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588B089-4BE9-FD5C-39B9-80E1BC4ECA23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0D9E9D5-DB3E-E226-08DA-7DE29A07E51B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A38FCB8-2039-EA01-6EE1-DC80D5A57B1E}"/>
              </a:ext>
            </a:extLst>
          </p:cNvPr>
          <p:cNvSpPr txBox="1"/>
          <p:nvPr/>
        </p:nvSpPr>
        <p:spPr>
          <a:xfrm>
            <a:off x="7862585" y="4872664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</a:t>
            </a:r>
            <a:endParaRPr lang="en-US" altLang="en-US" sz="4800" i="1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D57E0A7-DF10-D0F0-8307-807504F1066E}"/>
              </a:ext>
            </a:extLst>
          </p:cNvPr>
          <p:cNvSpPr txBox="1"/>
          <p:nvPr/>
        </p:nvSpPr>
        <p:spPr>
          <a:xfrm>
            <a:off x="7862585" y="541783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G(z)=z*2</a:t>
            </a:r>
            <a:endParaRPr lang="en-US" altLang="en-US" sz="48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1B1DFC5E-313B-74A0-FDE7-8D94B2F873E5}"/>
                  </a:ext>
                </a:extLst>
              </p:cNvPr>
              <p:cNvSpPr txBox="1"/>
              <p:nvPr/>
            </p:nvSpPr>
            <p:spPr>
              <a:xfrm>
                <a:off x="7862585" y="5992670"/>
                <a:ext cx="11582400" cy="6158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sz="2400" i="1" dirty="0"/>
                  <a:t>G(z)=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en-US" sz="24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sz="2400" i="1" dirty="0">
                            <a:latin typeface="Cambria Math" panose="02040503050406030204" pitchFamily="18" charset="0"/>
                          </a:rPr>
                          <m:t>1+ </m:t>
                        </m:r>
                        <m:sSup>
                          <m:sSupPr>
                            <m:ctrlP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en-US" sz="2400" i="1" dirty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altLang="en-US" sz="4800" i="1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C77DC67-71F3-120D-EFCB-DF01CDED53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2585" y="5992670"/>
                <a:ext cx="11582400" cy="615874"/>
              </a:xfrm>
              <a:prstGeom prst="rect">
                <a:avLst/>
              </a:prstGeom>
              <a:blipFill>
                <a:blip r:embed="rId3"/>
                <a:stretch>
                  <a:fillRect l="-842" b="-10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13A428D-CAB3-36B0-781B-80AA33C40987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37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443E87-46DE-7704-B370-A84500C64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D76112-3630-EC43-AC94-0AB4C60306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E015B83-5138-4E14-DD6E-EC2D3454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18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BACBA7-0C68-E2FE-5C7E-B6B68378951D}"/>
              </a:ext>
            </a:extLst>
          </p:cNvPr>
          <p:cNvSpPr/>
          <p:nvPr/>
        </p:nvSpPr>
        <p:spPr>
          <a:xfrm>
            <a:off x="0" y="1847274"/>
            <a:ext cx="12204240" cy="50107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E4CF97E-7501-8C85-9411-F06B3989238C}"/>
              </a:ext>
            </a:extLst>
          </p:cNvPr>
          <p:cNvSpPr/>
          <p:nvPr/>
        </p:nvSpPr>
        <p:spPr>
          <a:xfrm>
            <a:off x="1553893" y="3190929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F104E79-D448-B62C-6940-42C1B6BAC7B5}"/>
              </a:ext>
            </a:extLst>
          </p:cNvPr>
          <p:cNvSpPr/>
          <p:nvPr/>
        </p:nvSpPr>
        <p:spPr>
          <a:xfrm>
            <a:off x="4224361" y="3190928"/>
            <a:ext cx="2722540" cy="1386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6CBDD1-535F-A0A0-8BBA-E21256C65356}"/>
              </a:ext>
            </a:extLst>
          </p:cNvPr>
          <p:cNvSpPr txBox="1"/>
          <p:nvPr/>
        </p:nvSpPr>
        <p:spPr>
          <a:xfrm>
            <a:off x="1401492" y="263580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Entradas</a:t>
            </a:r>
            <a:endParaRPr lang="en-US" altLang="en-US" sz="4800" i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8181F35-C103-5A69-8961-F3E9B04E6AB8}"/>
              </a:ext>
            </a:extLst>
          </p:cNvPr>
          <p:cNvSpPr/>
          <p:nvPr/>
        </p:nvSpPr>
        <p:spPr>
          <a:xfrm>
            <a:off x="1578523" y="4165275"/>
            <a:ext cx="568807" cy="55418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CE70062-E3C5-1151-3A32-1CB5EE8FEA41}"/>
              </a:ext>
            </a:extLst>
          </p:cNvPr>
          <p:cNvSpPr/>
          <p:nvPr/>
        </p:nvSpPr>
        <p:spPr>
          <a:xfrm>
            <a:off x="7567405" y="3156780"/>
            <a:ext cx="1701025" cy="153317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FF6F89-9F34-A952-5275-2A10ECEFA069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2122699" y="3468020"/>
            <a:ext cx="2101661" cy="4162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D39046-1459-9149-F927-3FE4DD2CA1DE}"/>
              </a:ext>
            </a:extLst>
          </p:cNvPr>
          <p:cNvCxnSpPr>
            <a:cxnSpLocks/>
            <a:stCxn id="11" idx="6"/>
            <a:endCxn id="9" idx="2"/>
          </p:cNvCxnSpPr>
          <p:nvPr/>
        </p:nvCxnSpPr>
        <p:spPr>
          <a:xfrm flipV="1">
            <a:off x="2147330" y="3884279"/>
            <a:ext cx="2077031" cy="558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55233D7-2F27-FFDB-C92D-19C7936C9804}"/>
              </a:ext>
            </a:extLst>
          </p:cNvPr>
          <p:cNvSpPr txBox="1"/>
          <p:nvPr/>
        </p:nvSpPr>
        <p:spPr>
          <a:xfrm>
            <a:off x="2802984" y="2904310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Pesos</a:t>
            </a:r>
            <a:endParaRPr lang="en-US" altLang="en-US" sz="4800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76420F8-4D26-1A2B-A0B2-4EC8BA4BCAA2}"/>
              </a:ext>
            </a:extLst>
          </p:cNvPr>
          <p:cNvSpPr txBox="1"/>
          <p:nvPr/>
        </p:nvSpPr>
        <p:spPr>
          <a:xfrm>
            <a:off x="2802985" y="3416986"/>
            <a:ext cx="800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10</a:t>
            </a:r>
            <a:endParaRPr lang="en-US" altLang="en-US" sz="48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D09571-CEF0-48C9-56F8-309643CD34BA}"/>
              </a:ext>
            </a:extLst>
          </p:cNvPr>
          <p:cNvSpPr txBox="1"/>
          <p:nvPr/>
        </p:nvSpPr>
        <p:spPr>
          <a:xfrm>
            <a:off x="2802985" y="3943428"/>
            <a:ext cx="641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1</a:t>
            </a:r>
            <a:endParaRPr lang="en-US" altLang="en-US" sz="4800" i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049E70-3FB8-F71A-F9EB-7DDC17293562}"/>
              </a:ext>
            </a:extLst>
          </p:cNvPr>
          <p:cNvSpPr txBox="1"/>
          <p:nvPr/>
        </p:nvSpPr>
        <p:spPr>
          <a:xfrm>
            <a:off x="4391846" y="3615847"/>
            <a:ext cx="2442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(1*10)+(3*1)=13</a:t>
            </a:r>
            <a:endParaRPr lang="en-US" altLang="en-US" sz="4800" i="1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6A116D-101D-6B08-19F9-F4A501BC50C9}"/>
              </a:ext>
            </a:extLst>
          </p:cNvPr>
          <p:cNvSpPr txBox="1"/>
          <p:nvPr/>
        </p:nvSpPr>
        <p:spPr>
          <a:xfrm>
            <a:off x="4541860" y="261846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“</a:t>
            </a:r>
            <a:r>
              <a:rPr lang="en-US" altLang="en-US" sz="2400" dirty="0"/>
              <a:t>S</a:t>
            </a:r>
            <a:r>
              <a:rPr lang="en-US" sz="2400" dirty="0"/>
              <a:t>uma </a:t>
            </a:r>
            <a:r>
              <a:rPr lang="es-DO" sz="2400" noProof="0" dirty="0"/>
              <a:t>ponderada</a:t>
            </a:r>
            <a:r>
              <a:rPr lang="en-US" altLang="en-US" sz="2400" i="1" dirty="0"/>
              <a:t>”</a:t>
            </a:r>
            <a:endParaRPr lang="en-US" altLang="en-US" sz="4800" i="1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84D1D9F-FB15-6138-585D-6024B66FDE91}"/>
              </a:ext>
            </a:extLst>
          </p:cNvPr>
          <p:cNvSpPr/>
          <p:nvPr/>
        </p:nvSpPr>
        <p:spPr>
          <a:xfrm>
            <a:off x="6946900" y="3569257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AE847A0-C7D1-1ECC-55FE-7C6F66A9C8FB}"/>
              </a:ext>
            </a:extLst>
          </p:cNvPr>
          <p:cNvSpPr txBox="1"/>
          <p:nvPr/>
        </p:nvSpPr>
        <p:spPr>
          <a:xfrm>
            <a:off x="7270239" y="2633349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Pasarlo a una función</a:t>
            </a:r>
            <a:endParaRPr lang="es-DO" sz="4800" i="1" noProof="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91A3BB-ECAA-0019-49CD-A62BA451B108}"/>
              </a:ext>
            </a:extLst>
          </p:cNvPr>
          <p:cNvSpPr txBox="1"/>
          <p:nvPr/>
        </p:nvSpPr>
        <p:spPr>
          <a:xfrm>
            <a:off x="7862585" y="36158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G(13)</a:t>
            </a:r>
            <a:endParaRPr lang="en-US" altLang="en-US" sz="4800" i="1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E5151479-1892-86DF-9135-E33048C10871}"/>
              </a:ext>
            </a:extLst>
          </p:cNvPr>
          <p:cNvSpPr/>
          <p:nvPr/>
        </p:nvSpPr>
        <p:spPr>
          <a:xfrm>
            <a:off x="9268429" y="3634085"/>
            <a:ext cx="620505" cy="5500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4C0788-1A78-74DA-B173-AC8819C4985D}"/>
              </a:ext>
            </a:extLst>
          </p:cNvPr>
          <p:cNvSpPr txBox="1"/>
          <p:nvPr/>
        </p:nvSpPr>
        <p:spPr>
          <a:xfrm>
            <a:off x="9888933" y="3598048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/>
              <a:t>Salida</a:t>
            </a:r>
            <a:endParaRPr lang="en-US" altLang="en-US" sz="4800" i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AACDB-E2AC-B734-6D50-ECFC9E6D25BF}"/>
              </a:ext>
            </a:extLst>
          </p:cNvPr>
          <p:cNvSpPr txBox="1"/>
          <p:nvPr/>
        </p:nvSpPr>
        <p:spPr>
          <a:xfrm>
            <a:off x="304800" y="261918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Las Neuronas Artificiales, ejecutan funciones matemáticas bien simples 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69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3F86-2248-8020-00F7-5D282D8B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7E4A9AA-E9BC-B61A-A951-C11A466004B7}"/>
              </a:ext>
            </a:extLst>
          </p:cNvPr>
          <p:cNvSpPr txBox="1"/>
          <p:nvPr/>
        </p:nvSpPr>
        <p:spPr>
          <a:xfrm>
            <a:off x="194733" y="127356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/>
              <a:t>Dado las </a:t>
            </a:r>
            <a:r>
              <a:rPr lang="es-DO" sz="4000" i="1" noProof="0" dirty="0"/>
              <a:t>Entradas</a:t>
            </a:r>
            <a:r>
              <a:rPr lang="es-DO" sz="4000" b="1" noProof="0" dirty="0"/>
              <a:t>, la </a:t>
            </a:r>
            <a:r>
              <a:rPr lang="es-DO" sz="4000" i="1" noProof="0" dirty="0"/>
              <a:t>Salida</a:t>
            </a:r>
            <a:r>
              <a:rPr lang="es-DO" sz="4000" b="1" noProof="0" dirty="0"/>
              <a:t> cambia al cambiar los </a:t>
            </a:r>
            <a:r>
              <a:rPr lang="es-DO" sz="4000" i="1" noProof="0" dirty="0"/>
              <a:t>Pesos</a:t>
            </a:r>
            <a:endParaRPr lang="es-DO" sz="7200" i="1" noProof="0" dirty="0"/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105B8968-B4C6-2104-6651-007A04FB6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19</a:t>
            </a:fld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diagram of a function&#10;&#10;Description automatically generated">
            <a:extLst>
              <a:ext uri="{FF2B5EF4-FFF2-40B4-BE49-F238E27FC236}">
                <a16:creationId xmlns:a16="http://schemas.microsoft.com/office/drawing/2014/main" id="{ACD9B59C-091C-6459-39DC-7BAA0C355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440" y="1843387"/>
            <a:ext cx="10926693" cy="54633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E8329-28A9-E155-822F-B92023F87223}"/>
              </a:ext>
            </a:extLst>
          </p:cNvPr>
          <p:cNvSpPr txBox="1"/>
          <p:nvPr/>
        </p:nvSpPr>
        <p:spPr>
          <a:xfrm>
            <a:off x="2699658" y="2305052"/>
            <a:ext cx="18791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/>
              <a:t>Pesos            </a:t>
            </a:r>
            <a:endParaRPr lang="en-US" altLang="en-US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339E9E-F354-91A8-9F61-02B109E590A6}"/>
              </a:ext>
            </a:extLst>
          </p:cNvPr>
          <p:cNvSpPr/>
          <p:nvPr/>
        </p:nvSpPr>
        <p:spPr>
          <a:xfrm>
            <a:off x="4702629" y="2438400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1F8EA0-D5BA-3322-B078-38EAD157D2A7}"/>
              </a:ext>
            </a:extLst>
          </p:cNvPr>
          <p:cNvSpPr/>
          <p:nvPr/>
        </p:nvSpPr>
        <p:spPr>
          <a:xfrm>
            <a:off x="9825034" y="2973199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1E46F04-D6BD-583E-EEE7-F42ADECBCC7A}"/>
              </a:ext>
            </a:extLst>
          </p:cNvPr>
          <p:cNvSpPr/>
          <p:nvPr/>
        </p:nvSpPr>
        <p:spPr>
          <a:xfrm>
            <a:off x="2505421" y="1608366"/>
            <a:ext cx="4758411" cy="13933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29CAE8-A46C-EA49-3AF9-7C11C07E1278}"/>
              </a:ext>
            </a:extLst>
          </p:cNvPr>
          <p:cNvSpPr txBox="1"/>
          <p:nvPr/>
        </p:nvSpPr>
        <p:spPr>
          <a:xfrm>
            <a:off x="850440" y="1853625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Entradas</a:t>
            </a:r>
            <a:endParaRPr lang="en-US" altLang="en-US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53B4BB-6192-EE33-D7CD-05BAB77EF141}"/>
              </a:ext>
            </a:extLst>
          </p:cNvPr>
          <p:cNvSpPr txBox="1"/>
          <p:nvPr/>
        </p:nvSpPr>
        <p:spPr>
          <a:xfrm>
            <a:off x="2756115" y="2741025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/>
              <a:t>Pesos</a:t>
            </a:r>
            <a:endParaRPr lang="en-US" altLang="en-US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A64A0-F1A1-6CD9-F09F-E54710C48C61}"/>
              </a:ext>
            </a:extLst>
          </p:cNvPr>
          <p:cNvSpPr txBox="1"/>
          <p:nvPr/>
        </p:nvSpPr>
        <p:spPr>
          <a:xfrm>
            <a:off x="4232509" y="3156523"/>
            <a:ext cx="24152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Suma Ponderada</a:t>
            </a:r>
            <a:endParaRPr lang="es-DO" sz="4800" noProof="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0E44EF-84AB-514A-1726-E18CC73C3130}"/>
              </a:ext>
            </a:extLst>
          </p:cNvPr>
          <p:cNvSpPr txBox="1"/>
          <p:nvPr/>
        </p:nvSpPr>
        <p:spPr>
          <a:xfrm>
            <a:off x="6829780" y="3085793"/>
            <a:ext cx="2415274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Función de Activación</a:t>
            </a:r>
            <a:endParaRPr lang="es-DO" sz="4800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C05B2A-A013-9CD2-A995-3CC87AFC2390}"/>
              </a:ext>
            </a:extLst>
          </p:cNvPr>
          <p:cNvSpPr txBox="1"/>
          <p:nvPr/>
        </p:nvSpPr>
        <p:spPr>
          <a:xfrm>
            <a:off x="9825034" y="3955442"/>
            <a:ext cx="241527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Salida</a:t>
            </a:r>
            <a:endParaRPr lang="es-DO" sz="4800" noProof="0" dirty="0"/>
          </a:p>
        </p:txBody>
      </p:sp>
    </p:spTree>
    <p:extLst>
      <p:ext uri="{BB962C8B-B14F-4D97-AF65-F5344CB8AC3E}">
        <p14:creationId xmlns:p14="http://schemas.microsoft.com/office/powerpoint/2010/main" val="269615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6850" y="-400050"/>
            <a:ext cx="12465050" cy="81343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E9E8AEB-CE03-4F82-BFA0-6CB712C65C79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99C4B5-D577-4942-B735-7548E4BA1FAF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</p:spTree>
    <p:extLst>
      <p:ext uri="{BB962C8B-B14F-4D97-AF65-F5344CB8AC3E}">
        <p14:creationId xmlns:p14="http://schemas.microsoft.com/office/powerpoint/2010/main" val="29249030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ctrTitle" idx="4294967295"/>
          </p:nvPr>
        </p:nvSpPr>
        <p:spPr>
          <a:xfrm>
            <a:off x="415600" y="126292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6400" b="1" dirty="0">
                <a:ea typeface="Helvetica Neue Light"/>
                <a:cs typeface="Helvetica Neue Light"/>
                <a:sym typeface="Helvetica Neue Light"/>
              </a:rPr>
              <a:t>Entrenando </a:t>
            </a:r>
            <a:br>
              <a:rPr lang="en" sz="6400" b="1" dirty="0">
                <a:ea typeface="Helvetica Neue Light"/>
                <a:cs typeface="Helvetica Neue Light"/>
                <a:sym typeface="Helvetica Neue Light"/>
              </a:rPr>
            </a:br>
            <a:r>
              <a:rPr lang="en" sz="6400" b="1" dirty="0">
                <a:ea typeface="Helvetica Neue Light"/>
                <a:cs typeface="Helvetica Neue Light"/>
                <a:sym typeface="Helvetica Neue Light"/>
              </a:rPr>
              <a:t>redes Neuronales Artificiales</a:t>
            </a:r>
            <a:endParaRPr sz="6400" b="1" dirty="0"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" name="Google Shape;378;p30">
            <a:extLst>
              <a:ext uri="{FF2B5EF4-FFF2-40B4-BE49-F238E27FC236}">
                <a16:creationId xmlns:a16="http://schemas.microsoft.com/office/drawing/2014/main" id="{AF012ADD-FDDA-6DEB-BE1C-F95C418AF7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79" r="20309"/>
          <a:stretch/>
        </p:blipFill>
        <p:spPr>
          <a:xfrm>
            <a:off x="314113" y="3278089"/>
            <a:ext cx="29103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" name="Google Shape;408;p30">
            <a:extLst>
              <a:ext uri="{FF2B5EF4-FFF2-40B4-BE49-F238E27FC236}">
                <a16:creationId xmlns:a16="http://schemas.microsoft.com/office/drawing/2014/main" id="{600CF51D-16E8-E10A-C387-30EF2EF35891}"/>
              </a:ext>
            </a:extLst>
          </p:cNvPr>
          <p:cNvSpPr/>
          <p:nvPr/>
        </p:nvSpPr>
        <p:spPr>
          <a:xfrm>
            <a:off x="1821746" y="6385117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Google Shape;597;p32">
            <a:extLst>
              <a:ext uri="{FF2B5EF4-FFF2-40B4-BE49-F238E27FC236}">
                <a16:creationId xmlns:a16="http://schemas.microsoft.com/office/drawing/2014/main" id="{F825240C-646B-2D81-745A-67B9D7D9147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7538" r="9986"/>
          <a:stretch/>
        </p:blipFill>
        <p:spPr>
          <a:xfrm>
            <a:off x="4641683" y="3274388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Google Shape;764;p32">
            <a:extLst>
              <a:ext uri="{FF2B5EF4-FFF2-40B4-BE49-F238E27FC236}">
                <a16:creationId xmlns:a16="http://schemas.microsoft.com/office/drawing/2014/main" id="{4A424658-F29F-3B53-7864-32454CAB1068}"/>
              </a:ext>
            </a:extLst>
          </p:cNvPr>
          <p:cNvSpPr/>
          <p:nvPr/>
        </p:nvSpPr>
        <p:spPr>
          <a:xfrm>
            <a:off x="6149315" y="6385117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Google Shape;1697;p38">
            <a:extLst>
              <a:ext uri="{FF2B5EF4-FFF2-40B4-BE49-F238E27FC236}">
                <a16:creationId xmlns:a16="http://schemas.microsoft.com/office/drawing/2014/main" id="{7D544340-6097-D18D-5356-48C51BED0050}"/>
              </a:ext>
            </a:extLst>
          </p:cNvPr>
          <p:cNvSpPr/>
          <p:nvPr/>
        </p:nvSpPr>
        <p:spPr>
          <a:xfrm>
            <a:off x="10326400" y="6356851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Google Shape;1699;p38">
            <a:extLst>
              <a:ext uri="{FF2B5EF4-FFF2-40B4-BE49-F238E27FC236}">
                <a16:creationId xmlns:a16="http://schemas.microsoft.com/office/drawing/2014/main" id="{CBAEA337-0689-D88B-992A-9E8E32727A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1174" b="11920"/>
          <a:stretch/>
        </p:blipFill>
        <p:spPr>
          <a:xfrm>
            <a:off x="8790000" y="3220855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" name="Google Shape;211;p29">
            <a:extLst>
              <a:ext uri="{FF2B5EF4-FFF2-40B4-BE49-F238E27FC236}">
                <a16:creationId xmlns:a16="http://schemas.microsoft.com/office/drawing/2014/main" id="{768B571B-B6F5-F9F7-111B-292D22288A38}"/>
              </a:ext>
            </a:extLst>
          </p:cNvPr>
          <p:cNvSpPr txBox="1">
            <a:spLocks/>
          </p:cNvSpPr>
          <p:nvPr/>
        </p:nvSpPr>
        <p:spPr>
          <a:xfrm>
            <a:off x="1362478" y="5392615"/>
            <a:ext cx="5136449" cy="11491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</p:txBody>
      </p:sp>
      <p:sp>
        <p:nvSpPr>
          <p:cNvPr id="9" name="Google Shape;211;p29">
            <a:extLst>
              <a:ext uri="{FF2B5EF4-FFF2-40B4-BE49-F238E27FC236}">
                <a16:creationId xmlns:a16="http://schemas.microsoft.com/office/drawing/2014/main" id="{4B7DC33C-8773-9F9A-EFB3-B90C1317BE9E}"/>
              </a:ext>
            </a:extLst>
          </p:cNvPr>
          <p:cNvSpPr txBox="1">
            <a:spLocks/>
          </p:cNvSpPr>
          <p:nvPr/>
        </p:nvSpPr>
        <p:spPr>
          <a:xfrm>
            <a:off x="5704079" y="5392614"/>
            <a:ext cx="5136449" cy="114917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64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7" name="Google Shape;217;p30"/>
          <p:cNvCxnSpPr/>
          <p:nvPr/>
        </p:nvCxnSpPr>
        <p:spPr>
          <a:xfrm>
            <a:off x="8105449" y="419663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30"/>
          <p:cNvCxnSpPr/>
          <p:nvPr/>
        </p:nvCxnSpPr>
        <p:spPr>
          <a:xfrm>
            <a:off x="4330203" y="4192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30"/>
          <p:cNvCxnSpPr/>
          <p:nvPr/>
        </p:nvCxnSpPr>
        <p:spPr>
          <a:xfrm>
            <a:off x="4310347" y="5206860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30"/>
          <p:cNvCxnSpPr/>
          <p:nvPr/>
        </p:nvCxnSpPr>
        <p:spPr>
          <a:xfrm rot="10800000" flipH="1">
            <a:off x="6234509" y="469875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30"/>
          <p:cNvCxnSpPr/>
          <p:nvPr/>
        </p:nvCxnSpPr>
        <p:spPr>
          <a:xfrm>
            <a:off x="6274409" y="417345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30"/>
          <p:cNvCxnSpPr/>
          <p:nvPr/>
        </p:nvCxnSpPr>
        <p:spPr>
          <a:xfrm>
            <a:off x="6234509" y="468959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" name="Google Shape;223;p30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10216900" y="34869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 dirty="0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" name="Google Shape;229;p30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0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0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30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8091697" y="16569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0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0"/>
          <p:cNvCxnSpPr/>
          <p:nvPr/>
        </p:nvCxnSpPr>
        <p:spPr>
          <a:xfrm rot="10800000" flipH="1">
            <a:off x="8071841" y="26804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0"/>
          <p:cNvCxnSpPr/>
          <p:nvPr/>
        </p:nvCxnSpPr>
        <p:spPr>
          <a:xfrm>
            <a:off x="8071841" y="26713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7" name="Google Shape;237;p30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30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0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0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1" name="Google Shape;241;p30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2" name="Google Shape;242;p30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" name="Google Shape;243;p30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4" name="Google Shape;244;p30"/>
          <p:cNvCxnSpPr/>
          <p:nvPr/>
        </p:nvCxnSpPr>
        <p:spPr>
          <a:xfrm rot="10800000" flipH="1">
            <a:off x="8085500" y="3678556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5" name="Google Shape;245;p30"/>
          <p:cNvCxnSpPr/>
          <p:nvPr/>
        </p:nvCxnSpPr>
        <p:spPr>
          <a:xfrm rot="10800000" flipH="1">
            <a:off x="8085500" y="367887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8125400" y="3153571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30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0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0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0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Google Shape;252;p30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3" name="Google Shape;253;p30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" name="Google Shape;254;p30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0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Google Shape;258;p30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0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0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0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2" name="Google Shape;262;p30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3" name="Google Shape;263;p30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0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0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0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0"/>
          <p:cNvCxnSpPr/>
          <p:nvPr/>
        </p:nvCxnSpPr>
        <p:spPr>
          <a:xfrm>
            <a:off x="6267421" y="314450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0"/>
          <p:cNvCxnSpPr/>
          <p:nvPr/>
        </p:nvCxnSpPr>
        <p:spPr>
          <a:xfrm>
            <a:off x="6234417" y="314833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30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0" name="Google Shape;270;p30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0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0"/>
          <p:cNvCxnSpPr/>
          <p:nvPr/>
        </p:nvCxnSpPr>
        <p:spPr>
          <a:xfrm>
            <a:off x="6254461" y="364653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0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4" name="Google Shape;274;p30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5" name="Google Shape;275;p30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6" name="Google Shape;276;p30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" name="Google Shape;277;p30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8" name="Google Shape;278;p30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9" name="Google Shape;279;p30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0" name="Google Shape;280;p30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0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0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4" name="Google Shape;284;p30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5" name="Google Shape;285;p30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6" name="Google Shape;286;p30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0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0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0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0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0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2" name="Google Shape;292;p30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3" name="Google Shape;293;p30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4" name="Google Shape;294;p30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5" name="Google Shape;295;p30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6" name="Google Shape;296;p30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7" name="Google Shape;297;p30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8" name="Google Shape;298;p30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9" name="Google Shape;299;p30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0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1" name="Google Shape;301;p30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2" name="Google Shape;302;p30"/>
          <p:cNvCxnSpPr/>
          <p:nvPr/>
        </p:nvCxnSpPr>
        <p:spPr>
          <a:xfrm rot="10800000" flipH="1">
            <a:off x="4303357" y="418675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0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4" name="Google Shape;304;p30"/>
          <p:cNvCxnSpPr/>
          <p:nvPr/>
        </p:nvCxnSpPr>
        <p:spPr>
          <a:xfrm>
            <a:off x="4303357" y="417791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5" name="Google Shape;305;p30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0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0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0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0" name="Google Shape;310;p30"/>
          <p:cNvCxnSpPr/>
          <p:nvPr/>
        </p:nvCxnSpPr>
        <p:spPr>
          <a:xfrm>
            <a:off x="4330297" y="416380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0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0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5" name="Google Shape;315;p30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0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0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0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0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0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0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" name="Google Shape;322;p30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" name="Google Shape;323;p30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" name="Google Shape;324;p30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" name="Google Shape;325;p30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" name="Google Shape;326;p30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" name="Google Shape;327;p30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" name="Google Shape;328;p30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" name="Google Shape;329;p30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" name="Google Shape;330;p30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1" name="Google Shape;331;p30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2" name="Google Shape;332;p30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0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0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5" name="Google Shape;335;p30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30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7" name="Google Shape;337;p30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8" name="Google Shape;338;p30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9" name="Google Shape;339;p30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0" name="Google Shape;340;p30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1" name="Google Shape;341;p30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2" name="Google Shape;342;p30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43" name="Google Shape;343;p30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4" name="Google Shape;344;p30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5" name="Google Shape;345;p30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6" name="Google Shape;346;p30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7" name="Google Shape;347;p30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8" name="Google Shape;348;p30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49" name="Google Shape;349;p30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0" name="Google Shape;350;p30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1" name="Google Shape;351;p30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2" name="Google Shape;352;p30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3" name="Google Shape;353;p30"/>
          <p:cNvSpPr/>
          <p:nvPr/>
        </p:nvSpPr>
        <p:spPr>
          <a:xfrm>
            <a:off x="9766611" y="295472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4" name="Google Shape;354;p30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5" name="Google Shape;355;p30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6" name="Google Shape;356;p30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7" name="Google Shape;357;p30"/>
          <p:cNvSpPr/>
          <p:nvPr/>
        </p:nvSpPr>
        <p:spPr>
          <a:xfrm>
            <a:off x="5983151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8" name="Google Shape;358;p30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59" name="Google Shape;359;p30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0" name="Google Shape;360;p30"/>
          <p:cNvSpPr/>
          <p:nvPr/>
        </p:nvSpPr>
        <p:spPr>
          <a:xfrm>
            <a:off x="5980481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1" name="Google Shape;361;p30"/>
          <p:cNvSpPr/>
          <p:nvPr/>
        </p:nvSpPr>
        <p:spPr>
          <a:xfrm>
            <a:off x="5980481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2" name="Google Shape;362;p30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3" name="Google Shape;363;p30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4" name="Google Shape;364;p30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5" name="Google Shape;365;p30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6" name="Google Shape;366;p30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7" name="Google Shape;367;p30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8" name="Google Shape;368;p30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69" name="Google Shape;369;p30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0" name="Google Shape;370;p30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1" name="Google Shape;371;p30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2" name="Google Shape;372;p30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3" name="Google Shape;373;p30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74" name="Google Shape;374;p30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76" name="Google Shape;376;p30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77" name="Google Shape;3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0"/>
          <p:cNvPicPr preferRelativeResize="0"/>
          <p:nvPr/>
        </p:nvPicPr>
        <p:blipFill rotWithShape="1">
          <a:blip r:embed="rId4">
            <a:alphaModFix/>
          </a:blip>
          <a:srcRect l="7079" r="20309"/>
          <a:stretch/>
        </p:blipFill>
        <p:spPr>
          <a:xfrm>
            <a:off x="276300" y="1928268"/>
            <a:ext cx="29103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79" name="Google Shape;379;p30"/>
          <p:cNvCxnSpPr>
            <a:endCxn id="340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380" name="Google Shape;380;p30"/>
          <p:cNvCxnSpPr>
            <a:endCxn id="342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381" name="Google Shape;381;p30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2" name="Google Shape;382;p30"/>
          <p:cNvSpPr/>
          <p:nvPr/>
        </p:nvSpPr>
        <p:spPr>
          <a:xfrm>
            <a:off x="9777984" y="3974592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3" name="Google Shape;383;p30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4" name="Google Shape;384;p30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5" name="Google Shape;385;p30"/>
          <p:cNvSpPr/>
          <p:nvPr/>
        </p:nvSpPr>
        <p:spPr>
          <a:xfrm>
            <a:off x="9777984" y="2450592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6" name="Google Shape;386;p30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87" name="Google Shape;387;p30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88" name="Google Shape;388;p30"/>
          <p:cNvCxnSpPr/>
          <p:nvPr/>
        </p:nvCxnSpPr>
        <p:spPr>
          <a:xfrm rot="10800000" flipH="1">
            <a:off x="4340352" y="3194304"/>
            <a:ext cx="1828800" cy="99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30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0" name="Google Shape;390;p30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1" name="Google Shape;391;p30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2" name="Google Shape;392;p30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3" name="Google Shape;393;p30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4" name="Google Shape;394;p30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5" name="Google Shape;395;p30"/>
          <p:cNvSpPr/>
          <p:nvPr/>
        </p:nvSpPr>
        <p:spPr>
          <a:xfrm>
            <a:off x="5974080" y="496214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6" name="Google Shape;396;p30"/>
          <p:cNvSpPr/>
          <p:nvPr/>
        </p:nvSpPr>
        <p:spPr>
          <a:xfrm>
            <a:off x="5974080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30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398" name="Google Shape;398;p30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9" name="Google Shape;399;p30"/>
          <p:cNvSpPr/>
          <p:nvPr/>
        </p:nvSpPr>
        <p:spPr>
          <a:xfrm>
            <a:off x="5974080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400" name="Google Shape;400;p30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30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2" name="Google Shape;402;p30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3" name="Google Shape;403;p30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4" name="Google Shape;404;p30"/>
          <p:cNvSpPr/>
          <p:nvPr/>
        </p:nvSpPr>
        <p:spPr>
          <a:xfrm>
            <a:off x="7888224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5" name="Google Shape;405;p30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6" name="Google Shape;406;p30"/>
          <p:cNvSpPr/>
          <p:nvPr/>
        </p:nvSpPr>
        <p:spPr>
          <a:xfrm>
            <a:off x="7888224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7" name="Google Shape;407;p30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08" name="Google Shape;408;p30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82FDCF-04BB-042C-E383-0269338B3349}"/>
              </a:ext>
            </a:extLst>
          </p:cNvPr>
          <p:cNvSpPr txBox="1"/>
          <p:nvPr/>
        </p:nvSpPr>
        <p:spPr>
          <a:xfrm>
            <a:off x="2153573" y="0"/>
            <a:ext cx="53059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/>
              <a:t>Entradas=Pixeles de las imágenes </a:t>
            </a:r>
            <a:endParaRPr lang="es-DO" sz="4800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3" name="Google Shape;413;p31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4" name="Google Shape;414;p31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15" name="Google Shape;41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1"/>
          <p:cNvSpPr txBox="1"/>
          <p:nvPr/>
        </p:nvSpPr>
        <p:spPr>
          <a:xfrm>
            <a:off x="10227200" y="2475367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17" name="Google Shape;417;p31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8" name="Google Shape;418;p31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9" name="Google Shape;419;p31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0" name="Google Shape;420;p31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1" name="Google Shape;421;p31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422" name="Google Shape;422;p31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3" name="Google Shape;423;p31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31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" name="Google Shape;425;p31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6" name="Google Shape;426;p31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7" name="Google Shape;427;p31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31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9" name="Google Shape;429;p31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0" name="Google Shape;430;p31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1" name="Google Shape;431;p31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2" name="Google Shape;432;p31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3" name="Google Shape;433;p31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4" name="Google Shape;434;p31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5" name="Google Shape;435;p31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6" name="Google Shape;436;p31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7" name="Google Shape;437;p31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31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31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31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31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31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31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4" name="Google Shape;444;p31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1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6" name="Google Shape;446;p31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7" name="Google Shape;447;p31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8" name="Google Shape;448;p31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9" name="Google Shape;449;p31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0" name="Google Shape;450;p31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1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2" name="Google Shape;452;p31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3" name="Google Shape;453;p31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31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31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1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1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31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31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31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1" name="Google Shape;461;p31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2" name="Google Shape;462;p31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31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31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31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31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31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" name="Google Shape;468;p31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" name="Google Shape;469;p31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0" name="Google Shape;470;p31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31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2" name="Google Shape;472;p31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1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1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1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31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31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31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9" name="Google Shape;479;p31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0" name="Google Shape;480;p31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1" name="Google Shape;481;p31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2" name="Google Shape;482;p31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3" name="Google Shape;483;p31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4" name="Google Shape;484;p31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31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31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31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31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31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31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1" name="Google Shape;491;p31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2" name="Google Shape;492;p31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3" name="Google Shape;493;p31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4" name="Google Shape;494;p31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5" name="Google Shape;495;p31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6" name="Google Shape;496;p31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7" name="Google Shape;497;p31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8" name="Google Shape;498;p31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31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31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1" name="Google Shape;501;p31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2" name="Google Shape;502;p31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31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4" name="Google Shape;504;p31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5" name="Google Shape;505;p31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6" name="Google Shape;506;p31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7" name="Google Shape;507;p31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8" name="Google Shape;508;p31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9" name="Google Shape;509;p31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0" name="Google Shape;510;p31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31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31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3" name="Google Shape;513;p31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4" name="Google Shape;514;p31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5" name="Google Shape;515;p31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6" name="Google Shape;516;p31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7" name="Google Shape;517;p31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8" name="Google Shape;518;p31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31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0" name="Google Shape;520;p31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1" name="Google Shape;521;p31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2" name="Google Shape;522;p31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3" name="Google Shape;523;p31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4" name="Google Shape;524;p31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5" name="Google Shape;525;p31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6" name="Google Shape;526;p31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27" name="Google Shape;527;p31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1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29" name="Google Shape;529;p31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0" name="Google Shape;530;p31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1" name="Google Shape;531;p31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2" name="Google Shape;532;p31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3" name="Google Shape;533;p31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4" name="Google Shape;534;p31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5" name="Google Shape;535;p31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6" name="Google Shape;536;p31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7" name="Google Shape;537;p31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8" name="Google Shape;538;p31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39" name="Google Shape;539;p31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0" name="Google Shape;540;p31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1" name="Google Shape;541;p31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2" name="Google Shape;542;p31"/>
          <p:cNvSpPr/>
          <p:nvPr/>
        </p:nvSpPr>
        <p:spPr>
          <a:xfrm>
            <a:off x="5983151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543" name="Google Shape;543;p31"/>
          <p:cNvCxnSpPr/>
          <p:nvPr/>
        </p:nvCxnSpPr>
        <p:spPr>
          <a:xfrm rot="10800000" flipH="1">
            <a:off x="4340352" y="3194304"/>
            <a:ext cx="1828800" cy="996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4" name="Google Shape;544;p31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5" name="Google Shape;545;p31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6" name="Google Shape;546;p31"/>
          <p:cNvSpPr/>
          <p:nvPr/>
        </p:nvSpPr>
        <p:spPr>
          <a:xfrm>
            <a:off x="5980481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7" name="Google Shape;547;p31"/>
          <p:cNvSpPr/>
          <p:nvPr/>
        </p:nvSpPr>
        <p:spPr>
          <a:xfrm>
            <a:off x="5980481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8" name="Google Shape;548;p31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49" name="Google Shape;549;p31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0" name="Google Shape;550;p31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1" name="Google Shape;551;p31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2" name="Google Shape;552;p31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3" name="Google Shape;553;p31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4" name="Google Shape;554;p31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5" name="Google Shape;555;p31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6" name="Google Shape;556;p31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7" name="Google Shape;557;p31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8" name="Google Shape;558;p31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59" name="Google Shape;559;p31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0" name="Google Shape;560;p31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1" name="Google Shape;561;p31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62" name="Google Shape;562;p31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563" name="Google Shape;563;p31"/>
          <p:cNvPicPr preferRelativeResize="0"/>
          <p:nvPr/>
        </p:nvPicPr>
        <p:blipFill rotWithShape="1">
          <a:blip r:embed="rId4">
            <a:alphaModFix/>
          </a:blip>
          <a:srcRect l="7075" r="20355"/>
          <a:stretch/>
        </p:blipFill>
        <p:spPr>
          <a:xfrm>
            <a:off x="276301" y="1928268"/>
            <a:ext cx="29086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64" name="Google Shape;564;p31"/>
          <p:cNvCxnSpPr>
            <a:endCxn id="52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565" name="Google Shape;565;p31"/>
          <p:cNvCxnSpPr>
            <a:endCxn id="52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566" name="Google Shape;566;p31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7" name="Google Shape;567;p31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8" name="Google Shape;568;p31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69" name="Google Shape;569;p31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0" name="Google Shape;570;p31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1" name="Google Shape;571;p31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2" name="Google Shape;572;p31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3" name="Google Shape;573;p31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4" name="Google Shape;574;p31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5" name="Google Shape;575;p31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6" name="Google Shape;576;p31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7" name="Google Shape;577;p31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8" name="Google Shape;578;p31"/>
          <p:cNvSpPr/>
          <p:nvPr/>
        </p:nvSpPr>
        <p:spPr>
          <a:xfrm>
            <a:off x="5986272" y="54620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79" name="Google Shape;579;p31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0" name="Google Shape;580;p31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1" name="Google Shape;581;p31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2" name="Google Shape;582;p31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3" name="Google Shape;583;p31"/>
          <p:cNvSpPr/>
          <p:nvPr/>
        </p:nvSpPr>
        <p:spPr>
          <a:xfrm>
            <a:off x="7888224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4" name="Google Shape;584;p31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5" name="Google Shape;585;p31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6" name="Google Shape;586;p31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7" name="Google Shape;587;p31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88" name="Google Shape;588;p31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3" name="Google Shape;593;p32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4" name="Google Shape;594;p32"/>
          <p:cNvCxnSpPr/>
          <p:nvPr/>
        </p:nvCxnSpPr>
        <p:spPr>
          <a:xfrm rot="10800000" flipH="1">
            <a:off x="6268117" y="16673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32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6" name="Google Shape;596;p32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597" name="Google Shape;597;p32"/>
          <p:cNvPicPr preferRelativeResize="0"/>
          <p:nvPr/>
        </p:nvPicPr>
        <p:blipFill rotWithShape="1">
          <a:blip r:embed="rId3">
            <a:alphaModFix/>
          </a:blip>
          <a:srcRect l="17538" r="9986"/>
          <a:stretch/>
        </p:blipFill>
        <p:spPr>
          <a:xfrm>
            <a:off x="276301" y="1924567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8" name="Google Shape;598;p32"/>
          <p:cNvSpPr txBox="1"/>
          <p:nvPr/>
        </p:nvSpPr>
        <p:spPr>
          <a:xfrm>
            <a:off x="10227200" y="2475367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9" name="Google Shape;599;p32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32"/>
          <p:cNvCxnSpPr/>
          <p:nvPr/>
        </p:nvCxnSpPr>
        <p:spPr>
          <a:xfrm rot="10800000" flipH="1">
            <a:off x="8071104" y="268224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1" name="Google Shape;601;p32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2" name="Google Shape;602;p32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3" name="Google Shape;603;p32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04" name="Google Shape;604;p32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32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6" name="Google Shape;606;p32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7" name="Google Shape;607;p32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2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32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32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1" name="Google Shape;611;p32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2" name="Google Shape;612;p32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3" name="Google Shape;613;p32"/>
          <p:cNvCxnSpPr/>
          <p:nvPr/>
        </p:nvCxnSpPr>
        <p:spPr>
          <a:xfrm>
            <a:off x="8111741" y="21551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4" name="Google Shape;614;p32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5" name="Google Shape;615;p32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6" name="Google Shape;616;p32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32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8" name="Google Shape;618;p32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9" name="Google Shape;619;p32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0" name="Google Shape;620;p32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1" name="Google Shape;621;p32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2" name="Google Shape;622;p32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3" name="Google Shape;623;p32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4" name="Google Shape;624;p32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5" name="Google Shape;625;p32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6" name="Google Shape;626;p32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7" name="Google Shape;627;p32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8" name="Google Shape;628;p32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9" name="Google Shape;629;p32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32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32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2" name="Google Shape;632;p32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3" name="Google Shape;633;p32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4" name="Google Shape;634;p32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5" name="Google Shape;635;p32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6" name="Google Shape;636;p32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7" name="Google Shape;637;p32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8" name="Google Shape;638;p32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9" name="Google Shape;639;p32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0" name="Google Shape;640;p32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1" name="Google Shape;641;p32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32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32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32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32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32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32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32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32"/>
          <p:cNvCxnSpPr/>
          <p:nvPr/>
        </p:nvCxnSpPr>
        <p:spPr>
          <a:xfrm>
            <a:off x="6308017" y="21461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32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32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32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32"/>
          <p:cNvCxnSpPr/>
          <p:nvPr/>
        </p:nvCxnSpPr>
        <p:spPr>
          <a:xfrm>
            <a:off x="6288067" y="2152933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32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32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6" name="Google Shape;656;p32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7" name="Google Shape;657;p32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8" name="Google Shape;658;p32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9" name="Google Shape;659;p32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0" name="Google Shape;660;p32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1" name="Google Shape;661;p32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2" name="Google Shape;662;p32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3" name="Google Shape;663;p32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4" name="Google Shape;664;p32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5" name="Google Shape;665;p32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6" name="Google Shape;666;p32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7" name="Google Shape;667;p32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8" name="Google Shape;668;p32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9" name="Google Shape;669;p32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0" name="Google Shape;670;p32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1" name="Google Shape;671;p32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2" name="Google Shape;672;p32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3" name="Google Shape;673;p32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4" name="Google Shape;674;p32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32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32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32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8" name="Google Shape;678;p32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32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0" name="Google Shape;680;p32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1" name="Google Shape;681;p32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2" name="Google Shape;682;p32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3" name="Google Shape;683;p32"/>
          <p:cNvCxnSpPr/>
          <p:nvPr/>
        </p:nvCxnSpPr>
        <p:spPr>
          <a:xfrm>
            <a:off x="4383855" y="26633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4" name="Google Shape;684;p32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5" name="Google Shape;685;p32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6" name="Google Shape;686;p32"/>
          <p:cNvCxnSpPr/>
          <p:nvPr/>
        </p:nvCxnSpPr>
        <p:spPr>
          <a:xfrm rot="10800000" flipH="1">
            <a:off x="4363904" y="267935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7" name="Google Shape;687;p32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8" name="Google Shape;688;p32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9" name="Google Shape;689;p32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2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32"/>
          <p:cNvCxnSpPr/>
          <p:nvPr/>
        </p:nvCxnSpPr>
        <p:spPr>
          <a:xfrm rot="10800000" flipH="1">
            <a:off x="4343955" y="21846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32"/>
          <p:cNvCxnSpPr/>
          <p:nvPr/>
        </p:nvCxnSpPr>
        <p:spPr>
          <a:xfrm>
            <a:off x="4343955" y="21754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2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4" name="Google Shape;694;p32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5" name="Google Shape;695;p32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6" name="Google Shape;696;p32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7" name="Google Shape;697;p32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8" name="Google Shape;698;p32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9" name="Google Shape;699;p32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0" name="Google Shape;700;p32"/>
          <p:cNvCxnSpPr/>
          <p:nvPr/>
        </p:nvCxnSpPr>
        <p:spPr>
          <a:xfrm rot="10800000" flipH="1">
            <a:off x="4304057" y="168829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1" name="Google Shape;701;p32"/>
          <p:cNvCxnSpPr/>
          <p:nvPr/>
        </p:nvCxnSpPr>
        <p:spPr>
          <a:xfrm>
            <a:off x="4304057" y="1679136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2" name="Google Shape;702;p3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3" name="Google Shape;703;p32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4" name="Google Shape;704;p32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5" name="Google Shape;705;p32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6" name="Google Shape;706;p32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07" name="Google Shape;707;p32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08" name="Google Shape;708;p32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32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0" name="Google Shape;710;p32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1" name="Google Shape;711;p32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2" name="Google Shape;712;p32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3" name="Google Shape;713;p32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4" name="Google Shape;714;p32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5" name="Google Shape;715;p32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6" name="Google Shape;716;p32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7" name="Google Shape;717;p32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8" name="Google Shape;718;p3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19" name="Google Shape;719;p32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0" name="Google Shape;720;p32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1" name="Google Shape;721;p32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22" name="Google Shape;722;p32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3" name="Google Shape;723;p32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4" name="Google Shape;724;p32"/>
          <p:cNvSpPr/>
          <p:nvPr/>
        </p:nvSpPr>
        <p:spPr>
          <a:xfrm>
            <a:off x="5983151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5" name="Google Shape;725;p32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6" name="Google Shape;726;p32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7" name="Google Shape;727;p32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8" name="Google Shape;728;p32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29" name="Google Shape;729;p32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0" name="Google Shape;730;p32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1" name="Google Shape;731;p32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2" name="Google Shape;732;p32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3" name="Google Shape;733;p32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4" name="Google Shape;734;p32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5" name="Google Shape;735;p32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6" name="Google Shape;736;p32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7" name="Google Shape;737;p32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8" name="Google Shape;738;p32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39" name="Google Shape;739;p32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40" name="Google Shape;740;p32"/>
          <p:cNvCxnSpPr/>
          <p:nvPr/>
        </p:nvCxnSpPr>
        <p:spPr>
          <a:xfrm rot="10800000" flipH="1">
            <a:off x="4307700" y="2169967"/>
            <a:ext cx="1854400" cy="10036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1" name="Google Shape;741;p32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42" name="Google Shape;742;p32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43" name="Google Shape;743;p32"/>
          <p:cNvCxnSpPr>
            <a:endCxn id="70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4" name="Google Shape;744;p32"/>
          <p:cNvCxnSpPr/>
          <p:nvPr/>
        </p:nvCxnSpPr>
        <p:spPr>
          <a:xfrm>
            <a:off x="4340352" y="1158240"/>
            <a:ext cx="1808800" cy="498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5" name="Google Shape;745;p32"/>
          <p:cNvCxnSpPr>
            <a:endCxn id="70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46" name="Google Shape;746;p3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7" name="Google Shape;7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8" name="Google Shape;748;p32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32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0" name="Google Shape;750;p32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1" name="Google Shape;751;p32"/>
          <p:cNvSpPr/>
          <p:nvPr/>
        </p:nvSpPr>
        <p:spPr>
          <a:xfrm>
            <a:off x="4072128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2" name="Google Shape;752;p32"/>
          <p:cNvSpPr/>
          <p:nvPr/>
        </p:nvSpPr>
        <p:spPr>
          <a:xfrm>
            <a:off x="4072128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3" name="Google Shape;753;p32"/>
          <p:cNvSpPr/>
          <p:nvPr/>
        </p:nvSpPr>
        <p:spPr>
          <a:xfrm>
            <a:off x="4072128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4" name="Google Shape;754;p32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5" name="Google Shape;755;p32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56" name="Google Shape;756;p32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57" name="Google Shape;757;p32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Google Shape;758;p32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59" name="Google Shape;759;p32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32"/>
          <p:cNvSpPr/>
          <p:nvPr/>
        </p:nvSpPr>
        <p:spPr>
          <a:xfrm>
            <a:off x="5974080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1" name="Google Shape;761;p32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2" name="Google Shape;762;p32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3" name="Google Shape;763;p32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4" name="Google Shape;764;p32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5" name="Google Shape;765;p32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766" name="Google Shape;766;p32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32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8" name="Google Shape;768;p32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69" name="Google Shape;769;p32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0" name="Google Shape;770;p32"/>
          <p:cNvSpPr/>
          <p:nvPr/>
        </p:nvSpPr>
        <p:spPr>
          <a:xfrm>
            <a:off x="7888224" y="44500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1" name="Google Shape;771;p32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2" name="Google Shape;772;p3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73" name="Google Shape;773;p32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3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20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4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4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4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4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4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4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4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4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4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4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400"/>
                                        <p:tgtEl>
                                          <p:spTgt spid="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4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4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4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400"/>
                                        <p:tgtEl>
                                          <p:spTgt spid="6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400"/>
                                        <p:tgtEl>
                                          <p:spTgt spid="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8" name="Google Shape;778;p33"/>
          <p:cNvCxnSpPr/>
          <p:nvPr/>
        </p:nvCxnSpPr>
        <p:spPr>
          <a:xfrm>
            <a:off x="6268117" y="16581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79" name="Google Shape;7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0" name="Google Shape;780;p33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1" name="Google Shape;781;p33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2" name="Google Shape;782;p33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3" name="Google Shape;783;p33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4" name="Google Shape;784;p33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5" name="Google Shape;785;p33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86" name="Google Shape;786;p33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87" name="Google Shape;787;p33"/>
          <p:cNvPicPr preferRelativeResize="0"/>
          <p:nvPr/>
        </p:nvPicPr>
        <p:blipFill rotWithShape="1">
          <a:blip r:embed="rId4">
            <a:alphaModFix/>
          </a:blip>
          <a:srcRect l="17538" r="9986"/>
          <a:stretch/>
        </p:blipFill>
        <p:spPr>
          <a:xfrm>
            <a:off x="276301" y="1924567"/>
            <a:ext cx="2908633" cy="3010067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88" name="Google Shape;788;p33"/>
          <p:cNvSpPr txBox="1"/>
          <p:nvPr/>
        </p:nvSpPr>
        <p:spPr>
          <a:xfrm>
            <a:off x="10227200" y="29326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89" name="Google Shape;789;p33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0" name="Google Shape;790;p33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33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2" name="Google Shape;792;p33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793" name="Google Shape;793;p33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33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5" name="Google Shape;795;p33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33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33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8" name="Google Shape;798;p33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9" name="Google Shape;799;p33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" name="Google Shape;800;p33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1" name="Google Shape;801;p33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33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33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4" name="Google Shape;804;p33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33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6" name="Google Shape;806;p33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7" name="Google Shape;807;p33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33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33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33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33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2" name="Google Shape;812;p33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3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3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5" name="Google Shape;815;p33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6" name="Google Shape;816;p33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7" name="Google Shape;817;p33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8" name="Google Shape;818;p33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Google Shape;819;p33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0" name="Google Shape;820;p33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1" name="Google Shape;821;p33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33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33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4" name="Google Shape;824;p33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5" name="Google Shape;825;p33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33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7" name="Google Shape;827;p33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33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9" name="Google Shape;829;p33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0" name="Google Shape;830;p33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1" name="Google Shape;831;p33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2" name="Google Shape;832;p33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3" name="Google Shape;833;p33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4" name="Google Shape;834;p33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5" name="Google Shape;835;p33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6" name="Google Shape;836;p33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7" name="Google Shape;837;p33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8" name="Google Shape;838;p33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39" name="Google Shape;839;p33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33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1" name="Google Shape;841;p33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2" name="Google Shape;842;p33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33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4" name="Google Shape;844;p33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5" name="Google Shape;845;p33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6" name="Google Shape;846;p33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7" name="Google Shape;847;p33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8" name="Google Shape;848;p33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" name="Google Shape;849;p33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" name="Google Shape;850;p33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" name="Google Shape;851;p33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33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3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3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5" name="Google Shape;855;p33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6" name="Google Shape;856;p33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7" name="Google Shape;857;p33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8" name="Google Shape;858;p33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859;p33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33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861;p33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862;p33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863;p33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33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" name="Google Shape;865;p33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" name="Google Shape;866;p33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" name="Google Shape;867;p33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" name="Google Shape;868;p33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" name="Google Shape;869;p33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0" name="Google Shape;870;p33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1" name="Google Shape;871;p33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2" name="Google Shape;872;p33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3" name="Google Shape;873;p33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4" name="Google Shape;874;p33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5" name="Google Shape;875;p33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6" name="Google Shape;876;p33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33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33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9" name="Google Shape;879;p33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33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33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33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3" name="Google Shape;883;p33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4" name="Google Shape;884;p33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5" name="Google Shape;885;p33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6" name="Google Shape;886;p33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87" name="Google Shape;887;p33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88" name="Google Shape;888;p33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33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890" name="Google Shape;890;p33"/>
          <p:cNvCxnSpPr/>
          <p:nvPr/>
        </p:nvCxnSpPr>
        <p:spPr>
          <a:xfrm>
            <a:off x="4340352" y="1158240"/>
            <a:ext cx="1808800" cy="498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1" name="Google Shape;891;p33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2" name="Google Shape;892;p33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3" name="Google Shape;893;p33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4" name="Google Shape;894;p33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5" name="Google Shape;895;p33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6" name="Google Shape;896;p33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7" name="Google Shape;897;p33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8" name="Google Shape;898;p33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899" name="Google Shape;899;p3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0" name="Google Shape;900;p33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1" name="Google Shape;901;p33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2" name="Google Shape;902;p33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03" name="Google Shape;903;p33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4" name="Google Shape;904;p33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5" name="Google Shape;905;p33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6" name="Google Shape;906;p33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7" name="Google Shape;907;p33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8" name="Google Shape;908;p33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09" name="Google Shape;909;p33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0" name="Google Shape;910;p33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1" name="Google Shape;911;p33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2" name="Google Shape;912;p33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3" name="Google Shape;913;p33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4" name="Google Shape;914;p33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5" name="Google Shape;915;p33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6" name="Google Shape;916;p33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7" name="Google Shape;917;p33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8" name="Google Shape;918;p33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19" name="Google Shape;919;p33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0" name="Google Shape;920;p33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21" name="Google Shape;921;p33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22" name="Google Shape;922;p33"/>
          <p:cNvCxnSpPr>
            <a:endCxn id="88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923" name="Google Shape;923;p33"/>
          <p:cNvCxnSpPr>
            <a:endCxn id="88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924" name="Google Shape;924;p33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5" name="Google Shape;925;p33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6" name="Google Shape;926;p33"/>
          <p:cNvSpPr/>
          <p:nvPr/>
        </p:nvSpPr>
        <p:spPr>
          <a:xfrm>
            <a:off x="4072128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7" name="Google Shape;927;p33"/>
          <p:cNvSpPr/>
          <p:nvPr/>
        </p:nvSpPr>
        <p:spPr>
          <a:xfrm>
            <a:off x="4072128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8" name="Google Shape;928;p33"/>
          <p:cNvSpPr/>
          <p:nvPr/>
        </p:nvSpPr>
        <p:spPr>
          <a:xfrm>
            <a:off x="4072128" y="44500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9" name="Google Shape;929;p33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0" name="Google Shape;930;p33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1" name="Google Shape;931;p33"/>
          <p:cNvSpPr/>
          <p:nvPr/>
        </p:nvSpPr>
        <p:spPr>
          <a:xfrm>
            <a:off x="5974080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2" name="Google Shape;932;p33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3" name="Google Shape;933;p33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4" name="Google Shape;934;p33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5" name="Google Shape;935;p33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6" name="Google Shape;936;p33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7" name="Google Shape;937;p33"/>
          <p:cNvSpPr/>
          <p:nvPr/>
        </p:nvSpPr>
        <p:spPr>
          <a:xfrm>
            <a:off x="7888224" y="195072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8" name="Google Shape;938;p33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39" name="Google Shape;939;p33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0" name="Google Shape;940;p33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1" name="Google Shape;941;p3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2" name="Google Shape;942;p33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3" name="Google Shape;943;p33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4" name="Google Shape;944;p3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45" name="Google Shape;945;p3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4"/>
          <p:cNvSpPr txBox="1"/>
          <p:nvPr/>
        </p:nvSpPr>
        <p:spPr>
          <a:xfrm>
            <a:off x="10202800" y="2471200"/>
            <a:ext cx="1278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51" name="Google Shape;95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2" name="Google Shape;952;p34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3" name="Google Shape;953;p34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4" name="Google Shape;954;p34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5" name="Google Shape;955;p34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56" name="Google Shape;956;p34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7" name="Google Shape;957;p34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58" name="Google Shape;958;p34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959" name="Google Shape;959;p34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0" name="Google Shape;960;p34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1" name="Google Shape;961;p34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2" name="Google Shape;962;p34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963" name="Google Shape;963;p34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4" name="Google Shape;964;p34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5" name="Google Shape;965;p34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6" name="Google Shape;966;p34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7" name="Google Shape;967;p34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8" name="Google Shape;968;p34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34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34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34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2" name="Google Shape;972;p34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3" name="Google Shape;973;p34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4" name="Google Shape;974;p34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5" name="Google Shape;975;p34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6" name="Google Shape;976;p34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7" name="Google Shape;977;p34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8" name="Google Shape;978;p34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34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34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34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2" name="Google Shape;982;p34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3" name="Google Shape;983;p34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4" name="Google Shape;984;p34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5" name="Google Shape;985;p34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6" name="Google Shape;986;p34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7" name="Google Shape;987;p34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8" name="Google Shape;988;p34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9" name="Google Shape;989;p34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0" name="Google Shape;990;p34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1" name="Google Shape;991;p34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2" name="Google Shape;992;p34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3" name="Google Shape;993;p34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4" name="Google Shape;994;p34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5" name="Google Shape;995;p34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6" name="Google Shape;996;p34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7" name="Google Shape;997;p34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8" name="Google Shape;998;p34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9" name="Google Shape;999;p34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0" name="Google Shape;1000;p34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1" name="Google Shape;1001;p34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2" name="Google Shape;1002;p34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3" name="Google Shape;1003;p34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4" name="Google Shape;1004;p34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5" name="Google Shape;1005;p34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6" name="Google Shape;1006;p34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7" name="Google Shape;1007;p34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8" name="Google Shape;1008;p34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9" name="Google Shape;1009;p34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0" name="Google Shape;1010;p34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34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34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3" name="Google Shape;1013;p34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4" name="Google Shape;1014;p34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5" name="Google Shape;1015;p34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6" name="Google Shape;1016;p34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7" name="Google Shape;1017;p34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4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4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0" name="Google Shape;1020;p34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34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34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34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4" name="Google Shape;1024;p34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5" name="Google Shape;1025;p34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6" name="Google Shape;1026;p34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7" name="Google Shape;1027;p34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8" name="Google Shape;1028;p34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9" name="Google Shape;1029;p34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0" name="Google Shape;1030;p34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1" name="Google Shape;1031;p34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2" name="Google Shape;1032;p34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3" name="Google Shape;1033;p34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4" name="Google Shape;1034;p34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5" name="Google Shape;1035;p34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6" name="Google Shape;1036;p34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7" name="Google Shape;1037;p34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34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34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0" name="Google Shape;1040;p34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1" name="Google Shape;1041;p34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2" name="Google Shape;1042;p34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3" name="Google Shape;1043;p34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4" name="Google Shape;1044;p34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5" name="Google Shape;1045;p34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6" name="Google Shape;1046;p34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7" name="Google Shape;1047;p34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34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34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0" name="Google Shape;1050;p34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1" name="Google Shape;1051;p34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2" name="Google Shape;1052;p34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3" name="Google Shape;1053;p34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4" name="Google Shape;1054;p34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5" name="Google Shape;1055;p34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6" name="Google Shape;1056;p34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7" name="Google Shape;1057;p34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58" name="Google Shape;1058;p34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9" name="Google Shape;1059;p34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0" name="Google Shape;1060;p34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1" name="Google Shape;1061;p34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2" name="Google Shape;1062;p34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3" name="Google Shape;1063;p34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4" name="Google Shape;1064;p34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5" name="Google Shape;1065;p34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6" name="Google Shape;1066;p34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7" name="Google Shape;1067;p34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8" name="Google Shape;1068;p34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9" name="Google Shape;1069;p34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0" name="Google Shape;1070;p34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1" name="Google Shape;1071;p34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072" name="Google Shape;1072;p34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3" name="Google Shape;1073;p34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4" name="Google Shape;1074;p34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5" name="Google Shape;1075;p34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6" name="Google Shape;1076;p34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7" name="Google Shape;1077;p34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8" name="Google Shape;1078;p34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79" name="Google Shape;1079;p34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0" name="Google Shape;1080;p34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1" name="Google Shape;1081;p34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2" name="Google Shape;1082;p34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3" name="Google Shape;1083;p34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4" name="Google Shape;1084;p34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5" name="Google Shape;1085;p34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6" name="Google Shape;1086;p34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7" name="Google Shape;1087;p34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8" name="Google Shape;1088;p34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89" name="Google Shape;1089;p34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90" name="Google Shape;1090;p34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091" name="Google Shape;1091;p34"/>
          <p:cNvCxnSpPr>
            <a:endCxn id="1055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092" name="Google Shape;1092;p34"/>
          <p:cNvCxnSpPr>
            <a:endCxn id="1057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093" name="Google Shape;1093;p34"/>
          <p:cNvSpPr/>
          <p:nvPr/>
        </p:nvSpPr>
        <p:spPr>
          <a:xfrm>
            <a:off x="4072128" y="195072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4" name="Google Shape;1094;p34"/>
          <p:cNvSpPr/>
          <p:nvPr/>
        </p:nvSpPr>
        <p:spPr>
          <a:xfrm>
            <a:off x="4072128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5" name="Google Shape;1095;p34"/>
          <p:cNvSpPr/>
          <p:nvPr/>
        </p:nvSpPr>
        <p:spPr>
          <a:xfrm>
            <a:off x="4072128" y="3962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6" name="Google Shape;1096;p34"/>
          <p:cNvSpPr/>
          <p:nvPr/>
        </p:nvSpPr>
        <p:spPr>
          <a:xfrm>
            <a:off x="4072128" y="594969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7" name="Google Shape;1097;p34"/>
          <p:cNvSpPr/>
          <p:nvPr/>
        </p:nvSpPr>
        <p:spPr>
          <a:xfrm>
            <a:off x="4072128" y="54620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8" name="Google Shape;1098;p34"/>
          <p:cNvSpPr/>
          <p:nvPr/>
        </p:nvSpPr>
        <p:spPr>
          <a:xfrm>
            <a:off x="4072128" y="496214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9" name="Google Shape;1099;p34"/>
          <p:cNvSpPr/>
          <p:nvPr/>
        </p:nvSpPr>
        <p:spPr>
          <a:xfrm>
            <a:off x="4072128" y="2438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34"/>
          <p:cNvSpPr/>
          <p:nvPr/>
        </p:nvSpPr>
        <p:spPr>
          <a:xfrm>
            <a:off x="5974080" y="96316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1" name="Google Shape;1101;p34"/>
          <p:cNvSpPr/>
          <p:nvPr/>
        </p:nvSpPr>
        <p:spPr>
          <a:xfrm>
            <a:off x="597408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2" name="Google Shape;1102;p34"/>
          <p:cNvSpPr/>
          <p:nvPr/>
        </p:nvSpPr>
        <p:spPr>
          <a:xfrm>
            <a:off x="5974080" y="14508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3" name="Google Shape;1103;p34"/>
          <p:cNvSpPr/>
          <p:nvPr/>
        </p:nvSpPr>
        <p:spPr>
          <a:xfrm>
            <a:off x="5974080" y="346252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4" name="Google Shape;1104;p34"/>
          <p:cNvSpPr/>
          <p:nvPr/>
        </p:nvSpPr>
        <p:spPr>
          <a:xfrm>
            <a:off x="5974080" y="396240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5" name="Google Shape;1105;p34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06" name="Google Shape;1106;p34"/>
          <p:cNvSpPr/>
          <p:nvPr/>
        </p:nvSpPr>
        <p:spPr>
          <a:xfrm>
            <a:off x="7888224" y="14508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7" name="Google Shape;1107;p34"/>
          <p:cNvSpPr/>
          <p:nvPr/>
        </p:nvSpPr>
        <p:spPr>
          <a:xfrm>
            <a:off x="7888224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8" name="Google Shape;1108;p34"/>
          <p:cNvSpPr/>
          <p:nvPr/>
        </p:nvSpPr>
        <p:spPr>
          <a:xfrm>
            <a:off x="7888224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9" name="Google Shape;1109;p34"/>
          <p:cNvSpPr/>
          <p:nvPr/>
        </p:nvSpPr>
        <p:spPr>
          <a:xfrm>
            <a:off x="7888224" y="496214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0" name="Google Shape;1110;p34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1" name="Google Shape;1111;p34"/>
          <p:cNvSpPr/>
          <p:nvPr/>
        </p:nvSpPr>
        <p:spPr>
          <a:xfrm>
            <a:off x="9753600" y="346252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2" name="Google Shape;1112;p34"/>
          <p:cNvSpPr/>
          <p:nvPr/>
        </p:nvSpPr>
        <p:spPr>
          <a:xfrm>
            <a:off x="9777984" y="243840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3" name="Google Shape;1113;p34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4" name="Google Shape;1114;p34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115" name="Google Shape;1115;p34"/>
          <p:cNvPicPr preferRelativeResize="0"/>
          <p:nvPr/>
        </p:nvPicPr>
        <p:blipFill rotWithShape="1">
          <a:blip r:embed="rId4">
            <a:alphaModFix/>
          </a:blip>
          <a:srcRect l="7075" r="20355"/>
          <a:stretch/>
        </p:blipFill>
        <p:spPr>
          <a:xfrm>
            <a:off x="276301" y="1928268"/>
            <a:ext cx="2908633" cy="3010065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"/>
                                        <p:tgtEl>
                                          <p:spTgt spid="1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35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35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35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3" name="Google Shape;1123;p35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4" name="Google Shape;1124;p35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5" name="Google Shape;1125;p35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26" name="Google Shape;1126;p35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127" name="Google Shape;1127;p35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8" name="Google Shape;1128;p35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9" name="Google Shape;1129;p35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0" name="Google Shape;1130;p35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31" name="Google Shape;1131;p35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2" name="Google Shape;1132;p35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3" name="Google Shape;1133;p35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4" name="Google Shape;1134;p35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5" name="Google Shape;1135;p35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6" name="Google Shape;1136;p35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7" name="Google Shape;1137;p35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8" name="Google Shape;1138;p35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9" name="Google Shape;1139;p35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0" name="Google Shape;1140;p35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1" name="Google Shape;1141;p35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2" name="Google Shape;1142;p35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3" name="Google Shape;1143;p35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4" name="Google Shape;1144;p35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5" name="Google Shape;1145;p35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6" name="Google Shape;1146;p35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7" name="Google Shape;1147;p35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8" name="Google Shape;1148;p35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9" name="Google Shape;1149;p35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0" name="Google Shape;1150;p35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1" name="Google Shape;1151;p35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35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35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4" name="Google Shape;1154;p35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5" name="Google Shape;1155;p35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6" name="Google Shape;1156;p35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7" name="Google Shape;1157;p35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8" name="Google Shape;1158;p35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9" name="Google Shape;1159;p35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0" name="Google Shape;1160;p35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1" name="Google Shape;1161;p35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2" name="Google Shape;1162;p35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35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35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5" name="Google Shape;1165;p35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6" name="Google Shape;1166;p35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7" name="Google Shape;1167;p35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8" name="Google Shape;1168;p35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9" name="Google Shape;1169;p35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0" name="Google Shape;1170;p35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1" name="Google Shape;1171;p35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2" name="Google Shape;1172;p35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3" name="Google Shape;1173;p35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4" name="Google Shape;1174;p35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5" name="Google Shape;1175;p35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6" name="Google Shape;1176;p35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7" name="Google Shape;1177;p35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8" name="Google Shape;1178;p35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9" name="Google Shape;1179;p35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35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1" name="Google Shape;1181;p35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2" name="Google Shape;1182;p35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35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4" name="Google Shape;1184;p35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35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6" name="Google Shape;1186;p35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7" name="Google Shape;1187;p35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8" name="Google Shape;1188;p35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9" name="Google Shape;1189;p35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0" name="Google Shape;1190;p35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1" name="Google Shape;1191;p35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2" name="Google Shape;1192;p35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3" name="Google Shape;1193;p35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4" name="Google Shape;1194;p35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5" name="Google Shape;1195;p35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6" name="Google Shape;1196;p35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35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35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35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0" name="Google Shape;1200;p35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1" name="Google Shape;1201;p35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2" name="Google Shape;1202;p35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3" name="Google Shape;1203;p35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4" name="Google Shape;1204;p35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35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35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7" name="Google Shape;1207;p35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8" name="Google Shape;1208;p35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9" name="Google Shape;1209;p35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0" name="Google Shape;1210;p35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1" name="Google Shape;1211;p35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2" name="Google Shape;1212;p35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3" name="Google Shape;1213;p35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4" name="Google Shape;1214;p35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5" name="Google Shape;1215;p35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6" name="Google Shape;1216;p35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7" name="Google Shape;1217;p35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8" name="Google Shape;1218;p35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9" name="Google Shape;1219;p35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0" name="Google Shape;1220;p35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1" name="Google Shape;1221;p35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2" name="Google Shape;1222;p35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3" name="Google Shape;1223;p35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4" name="Google Shape;1224;p35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5" name="Google Shape;1225;p35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26" name="Google Shape;1226;p35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7" name="Google Shape;1227;p35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8" name="Google Shape;1228;p35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29" name="Google Shape;1229;p35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0" name="Google Shape;1230;p35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1" name="Google Shape;1231;p35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2" name="Google Shape;1232;p35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3" name="Google Shape;1233;p35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4" name="Google Shape;1234;p35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5" name="Google Shape;1235;p35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6" name="Google Shape;1236;p35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7" name="Google Shape;1237;p35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8" name="Google Shape;1238;p35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39" name="Google Shape;1239;p35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40" name="Google Shape;1240;p35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241;p35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2" name="Google Shape;1242;p35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3" name="Google Shape;1243;p35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4" name="Google Shape;1244;p35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5" name="Google Shape;1245;p35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6" name="Google Shape;1246;p35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7" name="Google Shape;1247;p35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8" name="Google Shape;1248;p35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49" name="Google Shape;1249;p35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0" name="Google Shape;1250;p35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1" name="Google Shape;1251;p35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2" name="Google Shape;1252;p35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3" name="Google Shape;1253;p35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4" name="Google Shape;1254;p35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5" name="Google Shape;1255;p35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6" name="Google Shape;1256;p35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57" name="Google Shape;1257;p35"/>
          <p:cNvSpPr txBox="1"/>
          <p:nvPr/>
        </p:nvSpPr>
        <p:spPr>
          <a:xfrm>
            <a:off x="10221133" y="2932584"/>
            <a:ext cx="8008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58" name="Google Shape;1258;p35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59" name="Google Shape;1259;p35"/>
          <p:cNvCxnSpPr>
            <a:endCxn id="1223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35"/>
          <p:cNvCxnSpPr>
            <a:endCxn id="1225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261" name="Google Shape;1261;p35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6" name="Google Shape;1266;p36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7" name="Google Shape;1267;p36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8" name="Google Shape;1268;p36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9" name="Google Shape;1269;p36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0" name="Google Shape;1270;p36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1" name="Google Shape;1271;p36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2" name="Google Shape;1272;p36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273" name="Google Shape;1273;p36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4" name="Google Shape;1274;p36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5" name="Google Shape;1275;p36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6" name="Google Shape;1276;p36"/>
          <p:cNvSpPr txBox="1"/>
          <p:nvPr/>
        </p:nvSpPr>
        <p:spPr>
          <a:xfrm>
            <a:off x="10221133" y="3492900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277" name="Google Shape;1277;p36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8" name="Google Shape;1278;p36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79" name="Google Shape;1279;p36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0" name="Google Shape;1280;p36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1" name="Google Shape;1281;p36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2" name="Google Shape;1282;p36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3" name="Google Shape;1283;p36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4" name="Google Shape;1284;p36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5" name="Google Shape;1285;p36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6" name="Google Shape;1286;p36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7" name="Google Shape;1287;p36"/>
          <p:cNvCxnSpPr/>
          <p:nvPr/>
        </p:nvCxnSpPr>
        <p:spPr>
          <a:xfrm rot="10800000" flipH="1">
            <a:off x="8098461" y="317652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8" name="Google Shape;1288;p36"/>
          <p:cNvCxnSpPr/>
          <p:nvPr/>
        </p:nvCxnSpPr>
        <p:spPr>
          <a:xfrm rot="10800000" flipH="1">
            <a:off x="8098461" y="317684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9" name="Google Shape;1289;p36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0" name="Google Shape;1290;p36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36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36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3" name="Google Shape;1293;p36"/>
          <p:cNvCxnSpPr/>
          <p:nvPr/>
        </p:nvCxnSpPr>
        <p:spPr>
          <a:xfrm>
            <a:off x="8125305" y="318228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4" name="Google Shape;1294;p36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5" name="Google Shape;1295;p36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6" name="Google Shape;1296;p36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7" name="Google Shape;1297;p36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8" name="Google Shape;1298;p36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9" name="Google Shape;1299;p36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0" name="Google Shape;1300;p36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1" name="Google Shape;1301;p36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36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36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4" name="Google Shape;1304;p36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5" name="Google Shape;1305;p36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6" name="Google Shape;1306;p36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7" name="Google Shape;1307;p36"/>
          <p:cNvCxnSpPr/>
          <p:nvPr/>
        </p:nvCxnSpPr>
        <p:spPr>
          <a:xfrm>
            <a:off x="6240801" y="2648160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8" name="Google Shape;1308;p36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9" name="Google Shape;1309;p36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0" name="Google Shape;1310;p36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36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2" name="Google Shape;1312;p36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3" name="Google Shape;1313;p36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4" name="Google Shape;1314;p36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5" name="Google Shape;1315;p36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6" name="Google Shape;1316;p36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7" name="Google Shape;1317;p36"/>
          <p:cNvCxnSpPr/>
          <p:nvPr/>
        </p:nvCxnSpPr>
        <p:spPr>
          <a:xfrm>
            <a:off x="6287975" y="164792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8" name="Google Shape;1318;p36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9" name="Google Shape;1319;p36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0" name="Google Shape;1320;p36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1" name="Google Shape;1321;p36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36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3" name="Google Shape;1323;p36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4" name="Google Shape;1324;p36"/>
          <p:cNvCxnSpPr/>
          <p:nvPr/>
        </p:nvCxnSpPr>
        <p:spPr>
          <a:xfrm>
            <a:off x="6327967" y="1636792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5" name="Google Shape;1325;p36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6" name="Google Shape;1326;p36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7" name="Google Shape;1327;p36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36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36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36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1" name="Google Shape;1331;p36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2" name="Google Shape;1332;p36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3" name="Google Shape;1333;p36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4" name="Google Shape;1334;p36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5" name="Google Shape;1335;p36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6" name="Google Shape;1336;p36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7" name="Google Shape;1337;p36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8" name="Google Shape;1338;p36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9" name="Google Shape;1339;p36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0" name="Google Shape;1340;p36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1" name="Google Shape;1341;p36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2" name="Google Shape;1342;p36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3" name="Google Shape;1343;p36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4" name="Google Shape;1344;p36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5" name="Google Shape;1345;p36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6" name="Google Shape;1346;p36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36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8" name="Google Shape;1348;p36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9" name="Google Shape;1349;p36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0" name="Google Shape;1350;p36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1" name="Google Shape;1351;p36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2" name="Google Shape;1352;p36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3" name="Google Shape;1353;p36"/>
          <p:cNvCxnSpPr/>
          <p:nvPr/>
        </p:nvCxnSpPr>
        <p:spPr>
          <a:xfrm>
            <a:off x="4383760" y="1655851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4" name="Google Shape;1354;p36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5" name="Google Shape;1355;p36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6" name="Google Shape;1356;p36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7" name="Google Shape;1357;p36"/>
          <p:cNvCxnSpPr/>
          <p:nvPr/>
        </p:nvCxnSpPr>
        <p:spPr>
          <a:xfrm>
            <a:off x="4363812" y="11610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8" name="Google Shape;1358;p36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9" name="Google Shape;1359;p36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36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36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2" name="Google Shape;1362;p36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3" name="Google Shape;1363;p36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4" name="Google Shape;1364;p36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5" name="Google Shape;1365;p36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6" name="Google Shape;1366;p36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7" name="Google Shape;1367;p36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8" name="Google Shape;1368;p36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69" name="Google Shape;1369;p36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0" name="Google Shape;1370;p36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1" name="Google Shape;1371;p36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2" name="Google Shape;1372;p36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3" name="Google Shape;1373;p36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4" name="Google Shape;1374;p36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5" name="Google Shape;1375;p36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6" name="Google Shape;1376;p36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7" name="Google Shape;1377;p36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8" name="Google Shape;1378;p36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79" name="Google Shape;1379;p36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0" name="Google Shape;1380;p36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1" name="Google Shape;1381;p36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2" name="Google Shape;1382;p36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3" name="Google Shape;1383;p36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4" name="Google Shape;1384;p36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5" name="Google Shape;1385;p36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86" name="Google Shape;1386;p36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87" name="Google Shape;1387;p36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8" name="Google Shape;1388;p36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89" name="Google Shape;1389;p36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0" name="Google Shape;1390;p36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1" name="Google Shape;1391;p36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2" name="Google Shape;1392;p36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3" name="Google Shape;1393;p36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4" name="Google Shape;1394;p36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5" name="Google Shape;1395;p36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6" name="Google Shape;1396;p36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7" name="Google Shape;1397;p36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8" name="Google Shape;1398;p36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99" name="Google Shape;1399;p36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0" name="Google Shape;1400;p36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1" name="Google Shape;1401;p36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2" name="Google Shape;1402;p36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3" name="Google Shape;1403;p36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4" name="Google Shape;1404;p36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405" name="Google Shape;1405;p36"/>
          <p:cNvCxnSpPr>
            <a:endCxn id="1369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406" name="Google Shape;1406;p36"/>
          <p:cNvCxnSpPr>
            <a:endCxn id="1371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407" name="Google Shape;1407;p36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8" name="Google Shape;1408;p36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409" name="Google Shape;1409;p36"/>
          <p:cNvPicPr preferRelativeResize="0"/>
          <p:nvPr/>
        </p:nvPicPr>
        <p:blipFill rotWithShape="1">
          <a:blip r:embed="rId3">
            <a:alphaModFix/>
          </a:blip>
          <a:srcRect r="2524"/>
          <a:stretch/>
        </p:blipFill>
        <p:spPr>
          <a:xfrm>
            <a:off x="247533" y="1899767"/>
            <a:ext cx="298640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0" name="Google Shape;141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5" name="Google Shape;1415;p37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6" name="Google Shape;1416;p37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7" name="Google Shape;1417;p37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8" name="Google Shape;1418;p37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9" name="Google Shape;1419;p37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37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21" name="Google Shape;1421;p37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422" name="Google Shape;1422;p37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3" name="Google Shape;1423;p37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4" name="Google Shape;1424;p37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5" name="Google Shape;1425;p37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26" name="Google Shape;1426;p37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7" name="Google Shape;1427;p37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8" name="Google Shape;1428;p37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9" name="Google Shape;1429;p37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0" name="Google Shape;1430;p37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1" name="Google Shape;1431;p37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2" name="Google Shape;1432;p37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37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37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5" name="Google Shape;1435;p37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6" name="Google Shape;1436;p37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7" name="Google Shape;1437;p37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8" name="Google Shape;1438;p37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9" name="Google Shape;1439;p37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0" name="Google Shape;1440;p37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1" name="Google Shape;1441;p37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2" name="Google Shape;1442;p37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Google Shape;1443;p37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37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37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6" name="Google Shape;1446;p37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37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8" name="Google Shape;1448;p37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9" name="Google Shape;1449;p37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0" name="Google Shape;1450;p37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1" name="Google Shape;1451;p37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2" name="Google Shape;1452;p37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3" name="Google Shape;1453;p37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4" name="Google Shape;1454;p37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5" name="Google Shape;1455;p37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6" name="Google Shape;1456;p37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7" name="Google Shape;1457;p37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8" name="Google Shape;1458;p37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9" name="Google Shape;1459;p37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0" name="Google Shape;1460;p37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1" name="Google Shape;1461;p37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2" name="Google Shape;1462;p37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3" name="Google Shape;1463;p37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4" name="Google Shape;1464;p37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5" name="Google Shape;1465;p37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37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7" name="Google Shape;1467;p37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8" name="Google Shape;1468;p37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9" name="Google Shape;1469;p37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0" name="Google Shape;1470;p37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1" name="Google Shape;1471;p37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2" name="Google Shape;1472;p37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3" name="Google Shape;1473;p37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4" name="Google Shape;1474;p37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5" name="Google Shape;1475;p37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6" name="Google Shape;1476;p37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7" name="Google Shape;1477;p37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8" name="Google Shape;1478;p37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9" name="Google Shape;1479;p37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37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37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37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37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37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37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37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37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8" name="Google Shape;1488;p37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9" name="Google Shape;1489;p37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0" name="Google Shape;1490;p37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1" name="Google Shape;1491;p37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2" name="Google Shape;1492;p37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3" name="Google Shape;1493;p37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4" name="Google Shape;1494;p37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37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37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7" name="Google Shape;1497;p37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8" name="Google Shape;1498;p37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9" name="Google Shape;1499;p37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0" name="Google Shape;1500;p37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1" name="Google Shape;1501;p37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2" name="Google Shape;1502;p37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3" name="Google Shape;1503;p37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4" name="Google Shape;1504;p37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5" name="Google Shape;1505;p37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6" name="Google Shape;1506;p37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7" name="Google Shape;1507;p37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8" name="Google Shape;1508;p37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9" name="Google Shape;1509;p37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0" name="Google Shape;1510;p37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1" name="Google Shape;1511;p37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2" name="Google Shape;1512;p37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3" name="Google Shape;1513;p37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4" name="Google Shape;1514;p37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5" name="Google Shape;1515;p37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6" name="Google Shape;1516;p37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17" name="Google Shape;1517;p37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8" name="Google Shape;1518;p37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19" name="Google Shape;1519;p37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0" name="Google Shape;1520;p37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1" name="Google Shape;1521;p37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2" name="Google Shape;1522;p37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3" name="Google Shape;1523;p37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4" name="Google Shape;1524;p37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5" name="Google Shape;1525;p37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6" name="Google Shape;1526;p37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7" name="Google Shape;1527;p37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8" name="Google Shape;1528;p37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29" name="Google Shape;1529;p37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0" name="Google Shape;1530;p37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31" name="Google Shape;1531;p37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2" name="Google Shape;1532;p37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3" name="Google Shape;1533;p37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4" name="Google Shape;1534;p37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5" name="Google Shape;1535;p37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6" name="Google Shape;1536;p37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7" name="Google Shape;1537;p37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8" name="Google Shape;1538;p37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39" name="Google Shape;1539;p37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0" name="Google Shape;1540;p37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1" name="Google Shape;1541;p37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2" name="Google Shape;1542;p37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3" name="Google Shape;1543;p37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4" name="Google Shape;1544;p37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5" name="Google Shape;1545;p37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6" name="Google Shape;1546;p37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7" name="Google Shape;1547;p37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548" name="Google Shape;1548;p37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49" name="Google Shape;1549;p37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50" name="Google Shape;1550;p37"/>
          <p:cNvCxnSpPr>
            <a:endCxn id="151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37"/>
          <p:cNvCxnSpPr>
            <a:endCxn id="151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52" name="Google Shape;1552;p37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3" name="Google Shape;1553;p37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554" name="Google Shape;1554;p37"/>
          <p:cNvPicPr preferRelativeResize="0"/>
          <p:nvPr/>
        </p:nvPicPr>
        <p:blipFill rotWithShape="1">
          <a:blip r:embed="rId3">
            <a:alphaModFix/>
          </a:blip>
          <a:srcRect r="2524"/>
          <a:stretch/>
        </p:blipFill>
        <p:spPr>
          <a:xfrm>
            <a:off x="247533" y="1899767"/>
            <a:ext cx="2986400" cy="30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60" name="Google Shape;1560;p38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1" name="Google Shape;1561;p38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2" name="Google Shape;1562;p38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3" name="Google Shape;1563;p38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38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5" name="Google Shape;1565;p38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66" name="Google Shape;1566;p38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567" name="Google Shape;1567;p38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8" name="Google Shape;1568;p38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9" name="Google Shape;1569;p38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0" name="Google Shape;1570;p38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571" name="Google Shape;1571;p38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2" name="Google Shape;1572;p38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3" name="Google Shape;1573;p38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4" name="Google Shape;1574;p38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5" name="Google Shape;1575;p38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6" name="Google Shape;1576;p38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7" name="Google Shape;1577;p38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8" name="Google Shape;1578;p38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9" name="Google Shape;1579;p38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0" name="Google Shape;1580;p38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38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2" name="Google Shape;1582;p38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3" name="Google Shape;1583;p38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38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38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38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38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38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9" name="Google Shape;1589;p38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0" name="Google Shape;1590;p38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1" name="Google Shape;1591;p38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2" name="Google Shape;1592;p38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3" name="Google Shape;1593;p38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4" name="Google Shape;1594;p38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5" name="Google Shape;1595;p38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6" name="Google Shape;1596;p38"/>
          <p:cNvCxnSpPr/>
          <p:nvPr/>
        </p:nvCxnSpPr>
        <p:spPr>
          <a:xfrm>
            <a:off x="6220759" y="214995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7" name="Google Shape;1597;p38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8" name="Google Shape;1598;p38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99" name="Google Shape;1599;p38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0" name="Google Shape;1600;p38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1" name="Google Shape;1601;p38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2" name="Google Shape;1602;p38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3" name="Google Shape;1603;p38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4" name="Google Shape;1604;p38"/>
          <p:cNvCxnSpPr/>
          <p:nvPr/>
        </p:nvCxnSpPr>
        <p:spPr>
          <a:xfrm rot="10800000" flipH="1">
            <a:off x="6214561" y="417152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5" name="Google Shape;1605;p38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6" name="Google Shape;1606;p38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7" name="Google Shape;1607;p38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8" name="Google Shape;1608;p38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09" name="Google Shape;1609;p38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0" name="Google Shape;1610;p38"/>
          <p:cNvCxnSpPr/>
          <p:nvPr/>
        </p:nvCxnSpPr>
        <p:spPr>
          <a:xfrm rot="10800000" flipH="1">
            <a:off x="6268117" y="26711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1" name="Google Shape;1611;p38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2" name="Google Shape;1612;p38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3" name="Google Shape;1613;p38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4" name="Google Shape;1614;p38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5" name="Google Shape;1615;p38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6" name="Google Shape;1616;p38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7" name="Google Shape;1617;p38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8" name="Google Shape;1618;p38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9" name="Google Shape;1619;p38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0" name="Google Shape;1620;p38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1" name="Google Shape;1621;p38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2" name="Google Shape;1622;p38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3" name="Google Shape;1623;p38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4" name="Google Shape;1624;p38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5" name="Google Shape;1625;p38"/>
          <p:cNvCxnSpPr/>
          <p:nvPr/>
        </p:nvCxnSpPr>
        <p:spPr>
          <a:xfrm>
            <a:off x="4296595" y="266721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6" name="Google Shape;1626;p38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7" name="Google Shape;1627;p38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8" name="Google Shape;1628;p38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9" name="Google Shape;1629;p38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0" name="Google Shape;1630;p38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1" name="Google Shape;1631;p38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2" name="Google Shape;1632;p38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3" name="Google Shape;1633;p38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4" name="Google Shape;1634;p38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635;p38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6" name="Google Shape;1636;p38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7" name="Google Shape;1637;p38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8" name="Google Shape;1638;p38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9" name="Google Shape;1639;p38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0" name="Google Shape;1640;p38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1" name="Google Shape;1641;p38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2" name="Google Shape;1642;p38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3" name="Google Shape;1643;p38"/>
          <p:cNvCxnSpPr/>
          <p:nvPr/>
        </p:nvCxnSpPr>
        <p:spPr>
          <a:xfrm>
            <a:off x="4343955" y="3179539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4" name="Google Shape;1644;p38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5" name="Google Shape;1645;p38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6" name="Google Shape;1646;p38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7" name="Google Shape;1647;p38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8" name="Google Shape;1648;p38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9" name="Google Shape;1649;p38"/>
          <p:cNvCxnSpPr/>
          <p:nvPr/>
        </p:nvCxnSpPr>
        <p:spPr>
          <a:xfrm>
            <a:off x="4383855" y="165929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0" name="Google Shape;1650;p38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1" name="Google Shape;1651;p38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2" name="Google Shape;1652;p38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3" name="Google Shape;1653;p38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4" name="Google Shape;1654;p38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Google Shape;1655;p38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6" name="Google Shape;1656;p38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38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38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59" name="Google Shape;1659;p38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0" name="Google Shape;1660;p38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1" name="Google Shape;1661;p38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62" name="Google Shape;1662;p38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3" name="Google Shape;1663;p38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4" name="Google Shape;1664;p38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5" name="Google Shape;1665;p38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6" name="Google Shape;1666;p38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7" name="Google Shape;1667;p38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8" name="Google Shape;1668;p38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69" name="Google Shape;1669;p38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0" name="Google Shape;1670;p38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1" name="Google Shape;1671;p38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2" name="Google Shape;1672;p38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3" name="Google Shape;1673;p38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4" name="Google Shape;1674;p38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5" name="Google Shape;1675;p38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676" name="Google Shape;1676;p38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77" name="Google Shape;1677;p38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8" name="Google Shape;1678;p38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79" name="Google Shape;1679;p38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0" name="Google Shape;1680;p38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1" name="Google Shape;1681;p38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2" name="Google Shape;1682;p38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3" name="Google Shape;1683;p38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4" name="Google Shape;1684;p38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5" name="Google Shape;1685;p38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6" name="Google Shape;1686;p38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7" name="Google Shape;1687;p38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8" name="Google Shape;1688;p38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89" name="Google Shape;1689;p38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0" name="Google Shape;1690;p38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1" name="Google Shape;1691;p38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2" name="Google Shape;1692;p38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3" name="Google Shape;1693;p38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4" name="Google Shape;1694;p38"/>
          <p:cNvSpPr txBox="1"/>
          <p:nvPr/>
        </p:nvSpPr>
        <p:spPr>
          <a:xfrm>
            <a:off x="10221133" y="3985867"/>
            <a:ext cx="8852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695" name="Google Shape;1695;p38"/>
          <p:cNvCxnSpPr>
            <a:endCxn id="1659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696" name="Google Shape;1696;p38"/>
          <p:cNvCxnSpPr>
            <a:endCxn id="1661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697" name="Google Shape;1697;p38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98" name="Google Shape;1698;p38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699" name="Google Shape;1699;p38"/>
          <p:cNvPicPr preferRelativeResize="0"/>
          <p:nvPr/>
        </p:nvPicPr>
        <p:blipFill rotWithShape="1">
          <a:blip r:embed="rId3">
            <a:alphaModFix/>
          </a:blip>
          <a:srcRect t="11174" b="11920"/>
          <a:stretch/>
        </p:blipFill>
        <p:spPr>
          <a:xfrm>
            <a:off x="247533" y="1899300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00" name="Google Shape;17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22067" y="740501"/>
            <a:ext cx="1279000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F9666E-B4B8-1046-F816-605C156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A07D0EE-2424-9498-39D1-57A043EF2C87}"/>
              </a:ext>
            </a:extLst>
          </p:cNvPr>
          <p:cNvSpPr/>
          <p:nvPr/>
        </p:nvSpPr>
        <p:spPr>
          <a:xfrm>
            <a:off x="-196850" y="-438150"/>
            <a:ext cx="12465050" cy="7734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06994D4-7612-8FAB-C6EF-DC8B5EB83228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FECB9A-2F0C-E2EA-646E-8BA693317062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45677A-970F-950C-DF47-4807CEFF69FB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</p:spTree>
    <p:extLst>
      <p:ext uri="{BB962C8B-B14F-4D97-AF65-F5344CB8AC3E}">
        <p14:creationId xmlns:p14="http://schemas.microsoft.com/office/powerpoint/2010/main" val="427939683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05" name="Google Shape;1705;p39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6" name="Google Shape;1706;p39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7" name="Google Shape;1707;p39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8" name="Google Shape;1708;p39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09" name="Google Shape;1709;p39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0" name="Google Shape;1710;p39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11" name="Google Shape;1711;p39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712" name="Google Shape;1712;p39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3" name="Google Shape;1713;p39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4" name="Google Shape;1714;p39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15" name="Google Shape;1715;p39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716" name="Google Shape;1716;p39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7" name="Google Shape;1717;p39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8" name="Google Shape;1718;p39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19" name="Google Shape;1719;p39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0" name="Google Shape;1720;p39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1" name="Google Shape;1721;p39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2" name="Google Shape;1722;p39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3" name="Google Shape;1723;p39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4" name="Google Shape;1724;p39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5" name="Google Shape;1725;p39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6" name="Google Shape;1726;p39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7" name="Google Shape;1727;p39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8" name="Google Shape;1728;p39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9" name="Google Shape;1729;p39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0" name="Google Shape;1730;p39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1" name="Google Shape;1731;p39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2" name="Google Shape;1732;p39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3" name="Google Shape;1733;p39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4" name="Google Shape;1734;p39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5" name="Google Shape;1735;p39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6" name="Google Shape;1736;p39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7" name="Google Shape;1737;p39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8" name="Google Shape;1738;p39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39" name="Google Shape;1739;p39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0" name="Google Shape;1740;p39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1" name="Google Shape;1741;p39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2" name="Google Shape;1742;p39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3" name="Google Shape;1743;p39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4" name="Google Shape;1744;p39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5" name="Google Shape;1745;p39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6" name="Google Shape;1746;p39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7" name="Google Shape;1747;p39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8" name="Google Shape;1748;p39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9" name="Google Shape;1749;p39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0" name="Google Shape;1750;p39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1" name="Google Shape;1751;p39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2" name="Google Shape;1752;p39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3" name="Google Shape;1753;p39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4" name="Google Shape;1754;p39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5" name="Google Shape;1755;p39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6" name="Google Shape;1756;p39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7" name="Google Shape;1757;p39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8" name="Google Shape;1758;p39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9" name="Google Shape;1759;p39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0" name="Google Shape;1760;p39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1" name="Google Shape;1761;p39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2" name="Google Shape;1762;p39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3" name="Google Shape;1763;p39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4" name="Google Shape;1764;p39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5" name="Google Shape;1765;p39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6" name="Google Shape;1766;p39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7" name="Google Shape;1767;p39"/>
          <p:cNvCxnSpPr/>
          <p:nvPr/>
        </p:nvCxnSpPr>
        <p:spPr>
          <a:xfrm>
            <a:off x="4296533" y="2667039"/>
            <a:ext cx="1896400" cy="2520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8" name="Google Shape;1768;p39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69" name="Google Shape;1769;p39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0" name="Google Shape;1770;p39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1" name="Google Shape;1771;p39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2" name="Google Shape;1772;p39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3" name="Google Shape;1773;p39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4" name="Google Shape;1774;p39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5" name="Google Shape;1775;p39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6" name="Google Shape;1776;p39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7" name="Google Shape;1777;p39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8" name="Google Shape;1778;p39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79" name="Google Shape;1779;p39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0" name="Google Shape;1780;p39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1" name="Google Shape;1781;p39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2" name="Google Shape;1782;p39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3" name="Google Shape;1783;p39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4" name="Google Shape;1784;p39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5" name="Google Shape;1785;p39"/>
          <p:cNvCxnSpPr/>
          <p:nvPr/>
        </p:nvCxnSpPr>
        <p:spPr>
          <a:xfrm>
            <a:off x="4343955" y="3179539"/>
            <a:ext cx="1836400" cy="202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6" name="Google Shape;1786;p39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7" name="Google Shape;1787;p39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8" name="Google Shape;1788;p39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9" name="Google Shape;1789;p39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0" name="Google Shape;1790;p39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1" name="Google Shape;1791;p39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2" name="Google Shape;1792;p39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3" name="Google Shape;1793;p39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4" name="Google Shape;1794;p39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5" name="Google Shape;1795;p39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6" name="Google Shape;1796;p39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7" name="Google Shape;1797;p39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98" name="Google Shape;1798;p39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9" name="Google Shape;1799;p39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0" name="Google Shape;1800;p39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1" name="Google Shape;1801;p39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2" name="Google Shape;1802;p39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03" name="Google Shape;1803;p39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4" name="Google Shape;1804;p39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5" name="Google Shape;1805;p39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6" name="Google Shape;1806;p39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7" name="Google Shape;1807;p39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8" name="Google Shape;1808;p39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09" name="Google Shape;1809;p39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0" name="Google Shape;1810;p39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1" name="Google Shape;1811;p39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2" name="Google Shape;1812;p39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3" name="Google Shape;1813;p39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4" name="Google Shape;1814;p39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5" name="Google Shape;1815;p39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6" name="Google Shape;1816;p39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17" name="Google Shape;1817;p39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8" name="Google Shape;1818;p39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19" name="Google Shape;1819;p39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0" name="Google Shape;1820;p39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1" name="Google Shape;1821;p39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2" name="Google Shape;1822;p39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3" name="Google Shape;1823;p39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4" name="Google Shape;1824;p39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5" name="Google Shape;1825;p39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6" name="Google Shape;1826;p39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7" name="Google Shape;1827;p39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8" name="Google Shape;1828;p39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29" name="Google Shape;1829;p39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0" name="Google Shape;1830;p39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1" name="Google Shape;1831;p39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2" name="Google Shape;1832;p39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3" name="Google Shape;1833;p39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834" name="Google Shape;1834;p39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35" name="Google Shape;1835;p39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6" name="Google Shape;1836;p39"/>
          <p:cNvCxnSpPr>
            <a:endCxn id="1800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837" name="Google Shape;1837;p39"/>
          <p:cNvCxnSpPr>
            <a:endCxn id="1802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838" name="Google Shape;1838;p39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9" name="Google Shape;1839;p39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840" name="Google Shape;1840;p39"/>
          <p:cNvPicPr preferRelativeResize="0"/>
          <p:nvPr/>
        </p:nvPicPr>
        <p:blipFill rotWithShape="1">
          <a:blip r:embed="rId3">
            <a:alphaModFix/>
          </a:blip>
          <a:srcRect t="11174" b="11920"/>
          <a:stretch/>
        </p:blipFill>
        <p:spPr>
          <a:xfrm>
            <a:off x="247533" y="1899300"/>
            <a:ext cx="2986400" cy="3063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41" name="Google Shape;18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40335" y="740501"/>
            <a:ext cx="1257453" cy="13014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6" name="Google Shape;1846;p40"/>
          <p:cNvCxnSpPr/>
          <p:nvPr/>
        </p:nvCxnSpPr>
        <p:spPr>
          <a:xfrm>
            <a:off x="8095488" y="3169920"/>
            <a:ext cx="1853600" cy="52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7" name="Google Shape;1847;p40"/>
          <p:cNvCxnSpPr/>
          <p:nvPr/>
        </p:nvCxnSpPr>
        <p:spPr>
          <a:xfrm>
            <a:off x="6217920" y="2145792"/>
            <a:ext cx="1872800" cy="2541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8" name="Google Shape;1848;p40"/>
          <p:cNvCxnSpPr/>
          <p:nvPr/>
        </p:nvCxnSpPr>
        <p:spPr>
          <a:xfrm rot="10800000" flipH="1">
            <a:off x="6205728" y="1685520"/>
            <a:ext cx="1916400" cy="197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9" name="Google Shape;1849;p40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0" name="Google Shape;1850;p40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1" name="Google Shape;1851;p40"/>
          <p:cNvSpPr txBox="1"/>
          <p:nvPr/>
        </p:nvSpPr>
        <p:spPr>
          <a:xfrm>
            <a:off x="10221133" y="2431767"/>
            <a:ext cx="13004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2" name="Google Shape;1852;p40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853" name="Google Shape;1853;p40"/>
          <p:cNvCxnSpPr/>
          <p:nvPr/>
        </p:nvCxnSpPr>
        <p:spPr>
          <a:xfrm>
            <a:off x="8095488" y="1658112"/>
            <a:ext cx="1869200" cy="1502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4" name="Google Shape;1854;p40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5" name="Google Shape;1855;p40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56" name="Google Shape;1856;p40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857" name="Google Shape;1857;p40"/>
          <p:cNvCxnSpPr/>
          <p:nvPr/>
        </p:nvCxnSpPr>
        <p:spPr>
          <a:xfrm>
            <a:off x="8110037" y="2153448"/>
            <a:ext cx="1846800" cy="1022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8" name="Google Shape;1858;p40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9" name="Google Shape;1859;p40"/>
          <p:cNvCxnSpPr/>
          <p:nvPr/>
        </p:nvCxnSpPr>
        <p:spPr>
          <a:xfrm rot="10800000" flipH="1">
            <a:off x="8121028" y="2666040"/>
            <a:ext cx="1851600" cy="252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0" name="Google Shape;1860;p40"/>
          <p:cNvCxnSpPr/>
          <p:nvPr/>
        </p:nvCxnSpPr>
        <p:spPr>
          <a:xfrm>
            <a:off x="8121028" y="1678575"/>
            <a:ext cx="1851600" cy="203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1" name="Google Shape;1861;p40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2" name="Google Shape;1862;p40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3" name="Google Shape;1863;p40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4" name="Google Shape;1864;p40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5" name="Google Shape;1865;p40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6" name="Google Shape;1866;p40"/>
          <p:cNvCxnSpPr/>
          <p:nvPr/>
        </p:nvCxnSpPr>
        <p:spPr>
          <a:xfrm>
            <a:off x="8118131" y="2153180"/>
            <a:ext cx="1831200" cy="199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7" name="Google Shape;1867;p40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8" name="Google Shape;1868;p40"/>
          <p:cNvCxnSpPr/>
          <p:nvPr/>
        </p:nvCxnSpPr>
        <p:spPr>
          <a:xfrm>
            <a:off x="8098461" y="3167685"/>
            <a:ext cx="1889600" cy="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9" name="Google Shape;1869;p40"/>
          <p:cNvCxnSpPr/>
          <p:nvPr/>
        </p:nvCxnSpPr>
        <p:spPr>
          <a:xfrm>
            <a:off x="8138361" y="2651544"/>
            <a:ext cx="1842000" cy="1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0" name="Google Shape;1870;p40"/>
          <p:cNvCxnSpPr/>
          <p:nvPr/>
        </p:nvCxnSpPr>
        <p:spPr>
          <a:xfrm rot="10800000" flipH="1">
            <a:off x="8085500" y="3163712"/>
            <a:ext cx="1918000" cy="50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1" name="Google Shape;1871;p40"/>
          <p:cNvCxnSpPr/>
          <p:nvPr/>
        </p:nvCxnSpPr>
        <p:spPr>
          <a:xfrm rot="10800000" flipH="1">
            <a:off x="8105449" y="3681075"/>
            <a:ext cx="1874800" cy="15212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2" name="Google Shape;1872;p40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3" name="Google Shape;1873;p40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4" name="Google Shape;1874;p40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5" name="Google Shape;1875;p40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6" name="Google Shape;1876;p40"/>
          <p:cNvCxnSpPr/>
          <p:nvPr/>
        </p:nvCxnSpPr>
        <p:spPr>
          <a:xfrm rot="10800000" flipH="1">
            <a:off x="6234509" y="2614335"/>
            <a:ext cx="1879600" cy="257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7" name="Google Shape;1877;p40"/>
          <p:cNvCxnSpPr/>
          <p:nvPr/>
        </p:nvCxnSpPr>
        <p:spPr>
          <a:xfrm rot="10800000" flipH="1">
            <a:off x="6232533" y="5175400"/>
            <a:ext cx="1850800" cy="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8" name="Google Shape;1878;p40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9" name="Google Shape;1879;p40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0" name="Google Shape;1880;p40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1" name="Google Shape;1881;p40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2" name="Google Shape;1882;p40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3" name="Google Shape;1883;p40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4" name="Google Shape;1884;p40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5" name="Google Shape;1885;p40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6" name="Google Shape;1886;p40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7" name="Google Shape;1887;p40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8" name="Google Shape;1888;p40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9" name="Google Shape;1889;p40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0" name="Google Shape;1890;p40"/>
          <p:cNvCxnSpPr/>
          <p:nvPr/>
        </p:nvCxnSpPr>
        <p:spPr>
          <a:xfrm rot="10800000" flipH="1">
            <a:off x="6234509" y="4197640"/>
            <a:ext cx="1887600" cy="1497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1" name="Google Shape;1891;p40"/>
          <p:cNvCxnSpPr/>
          <p:nvPr/>
        </p:nvCxnSpPr>
        <p:spPr>
          <a:xfrm>
            <a:off x="6287975" y="1647928"/>
            <a:ext cx="1802800" cy="208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2" name="Google Shape;1892;p40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3" name="Google Shape;1893;p40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4" name="Google Shape;1894;p40"/>
          <p:cNvCxnSpPr/>
          <p:nvPr/>
        </p:nvCxnSpPr>
        <p:spPr>
          <a:xfrm>
            <a:off x="6288108" y="3158596"/>
            <a:ext cx="1849600" cy="10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5" name="Google Shape;1895;p40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6" name="Google Shape;1896;p40"/>
          <p:cNvCxnSpPr>
            <a:stCxn id="1897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8" name="Google Shape;1898;p40"/>
          <p:cNvCxnSpPr/>
          <p:nvPr/>
        </p:nvCxnSpPr>
        <p:spPr>
          <a:xfrm>
            <a:off x="6308017" y="1142033"/>
            <a:ext cx="1821600" cy="204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9" name="Google Shape;1899;p40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0" name="Google Shape;1900;p40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1" name="Google Shape;1901;p40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2" name="Google Shape;1902;p40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3" name="Google Shape;1903;p40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4" name="Google Shape;1904;p40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5" name="Google Shape;1905;p40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6" name="Google Shape;1906;p40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7" name="Google Shape;1907;p40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8" name="Google Shape;1908;p40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9" name="Google Shape;1909;p40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0" name="Google Shape;1910;p40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1" name="Google Shape;1911;p40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2" name="Google Shape;1912;p40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3" name="Google Shape;1913;p40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4" name="Google Shape;1914;p40"/>
          <p:cNvCxnSpPr/>
          <p:nvPr/>
        </p:nvCxnSpPr>
        <p:spPr>
          <a:xfrm rot="10800000" flipH="1">
            <a:off x="4290397" y="4164303"/>
            <a:ext cx="1872000" cy="101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5" name="Google Shape;1915;p40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6" name="Google Shape;1916;p40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7" name="Google Shape;1917;p40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8" name="Google Shape;1918;p40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9" name="Google Shape;1919;p40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0" name="Google Shape;1920;p40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1" name="Google Shape;1921;p40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2" name="Google Shape;1922;p40"/>
          <p:cNvCxnSpPr/>
          <p:nvPr/>
        </p:nvCxnSpPr>
        <p:spPr>
          <a:xfrm>
            <a:off x="4343955" y="3179539"/>
            <a:ext cx="1857600" cy="20036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3" name="Google Shape;1923;p40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4" name="Google Shape;1924;p40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5" name="Google Shape;1925;p40"/>
          <p:cNvCxnSpPr/>
          <p:nvPr/>
        </p:nvCxnSpPr>
        <p:spPr>
          <a:xfrm rot="10800000" flipH="1">
            <a:off x="4363904" y="2178197"/>
            <a:ext cx="1837600" cy="492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6" name="Google Shape;1926;p40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7" name="Google Shape;1927;p40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8" name="Google Shape;1928;p40"/>
          <p:cNvCxnSpPr/>
          <p:nvPr/>
        </p:nvCxnSpPr>
        <p:spPr>
          <a:xfrm>
            <a:off x="4324005" y="1681132"/>
            <a:ext cx="1869600" cy="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9" name="Google Shape;1929;p40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0" name="Google Shape;1930;p40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1" name="Google Shape;1931;p40"/>
          <p:cNvCxnSpPr/>
          <p:nvPr/>
        </p:nvCxnSpPr>
        <p:spPr>
          <a:xfrm>
            <a:off x="4296433" y="667667"/>
            <a:ext cx="1912800" cy="101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2" name="Google Shape;1932;p40"/>
          <p:cNvCxnSpPr/>
          <p:nvPr/>
        </p:nvCxnSpPr>
        <p:spPr>
          <a:xfrm>
            <a:off x="4323913" y="664789"/>
            <a:ext cx="1869600" cy="252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3" name="Google Shape;1933;p40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4" name="Google Shape;1934;p40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5" name="Google Shape;1935;p40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6" name="Google Shape;1936;p40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7" name="Google Shape;1937;p40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8" name="Google Shape;1938;p40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39" name="Google Shape;1939;p40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0" name="Google Shape;1940;p40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1" name="Google Shape;1941;p40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2" name="Google Shape;1942;p40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3" name="Google Shape;1943;p40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4" name="Google Shape;1944;p40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5" name="Google Shape;1945;p40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6" name="Google Shape;1946;p40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7" name="Google Shape;1947;p40"/>
          <p:cNvSpPr/>
          <p:nvPr/>
        </p:nvSpPr>
        <p:spPr>
          <a:xfrm>
            <a:off x="9766947" y="346034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8" name="Google Shape;1948;p40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49" name="Google Shape;1949;p40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0" name="Google Shape;1950;p40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51" name="Google Shape;1951;p40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7" name="Google Shape;1897;p40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2" name="Google Shape;1952;p40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3" name="Google Shape;1953;p40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4" name="Google Shape;1954;p40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5" name="Google Shape;1955;p40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6" name="Google Shape;1956;p40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666666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7" name="Google Shape;1957;p40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8" name="Google Shape;1958;p40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59" name="Google Shape;1959;p40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0" name="Google Shape;1960;p40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1" name="Google Shape;1961;p40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2" name="Google Shape;1962;p40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3" name="Google Shape;1963;p40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4" name="Google Shape;1964;p40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5" name="Google Shape;1965;p40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6" name="Google Shape;1966;p40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967" name="Google Shape;1967;p40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68" name="Google Shape;1968;p40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69" name="Google Shape;1969;p40"/>
          <p:cNvCxnSpPr>
            <a:endCxn id="1936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970" name="Google Shape;1970;p40"/>
          <p:cNvCxnSpPr>
            <a:endCxn id="1938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71" name="Google Shape;1971;p40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gato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72" name="Google Shape;1972;p40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973" name="Google Shape;1973;p40"/>
          <p:cNvPicPr preferRelativeResize="0"/>
          <p:nvPr/>
        </p:nvPicPr>
        <p:blipFill rotWithShape="1">
          <a:blip r:embed="rId3">
            <a:alphaModFix/>
          </a:blip>
          <a:srcRect t="5922" b="25692"/>
          <a:stretch/>
        </p:blipFill>
        <p:spPr>
          <a:xfrm>
            <a:off x="247533" y="1926333"/>
            <a:ext cx="2986400" cy="3036768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74" name="Google Shape;1974;p40"/>
          <p:cNvSpPr/>
          <p:nvPr/>
        </p:nvSpPr>
        <p:spPr>
          <a:xfrm>
            <a:off x="9797471" y="247537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9" name="Google Shape;1979;p41"/>
          <p:cNvCxnSpPr/>
          <p:nvPr/>
        </p:nvCxnSpPr>
        <p:spPr>
          <a:xfrm>
            <a:off x="8095488" y="3169920"/>
            <a:ext cx="1853600" cy="52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0" name="Google Shape;1980;p41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1" name="Google Shape;1981;p41"/>
          <p:cNvCxnSpPr/>
          <p:nvPr/>
        </p:nvCxnSpPr>
        <p:spPr>
          <a:xfrm rot="10800000" flipH="1">
            <a:off x="6205728" y="1685520"/>
            <a:ext cx="1916400" cy="197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2" name="Google Shape;1982;p41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3" name="Google Shape;1983;p41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4" name="Google Shape;1984;p41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85" name="Google Shape;1985;p41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986" name="Google Shape;1986;p41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7" name="Google Shape;1987;p41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8" name="Google Shape;1988;p41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9" name="Google Shape;1989;p41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990" name="Google Shape;1990;p41"/>
          <p:cNvCxnSpPr/>
          <p:nvPr/>
        </p:nvCxnSpPr>
        <p:spPr>
          <a:xfrm>
            <a:off x="8110037" y="2153448"/>
            <a:ext cx="1886000" cy="51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1" name="Google Shape;1991;p41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2" name="Google Shape;1992;p41"/>
          <p:cNvCxnSpPr/>
          <p:nvPr/>
        </p:nvCxnSpPr>
        <p:spPr>
          <a:xfrm rot="10800000" flipH="1">
            <a:off x="8121028" y="2666040"/>
            <a:ext cx="1851600" cy="252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3" name="Google Shape;1993;p41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4" name="Google Shape;1994;p41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5" name="Google Shape;1995;p41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6" name="Google Shape;1996;p41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7" name="Google Shape;1997;p41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8" name="Google Shape;1998;p41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9" name="Google Shape;1999;p41"/>
          <p:cNvCxnSpPr/>
          <p:nvPr/>
        </p:nvCxnSpPr>
        <p:spPr>
          <a:xfrm>
            <a:off x="8118131" y="2153180"/>
            <a:ext cx="1831200" cy="1998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0" name="Google Shape;2000;p41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1" name="Google Shape;2001;p41"/>
          <p:cNvCxnSpPr/>
          <p:nvPr/>
        </p:nvCxnSpPr>
        <p:spPr>
          <a:xfrm rot="10800000" flipH="1">
            <a:off x="8098461" y="2679285"/>
            <a:ext cx="1874000" cy="48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2" name="Google Shape;2002;p41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3" name="Google Shape;2003;p41"/>
          <p:cNvCxnSpPr/>
          <p:nvPr/>
        </p:nvCxnSpPr>
        <p:spPr>
          <a:xfrm rot="10800000" flipH="1">
            <a:off x="8085500" y="3163712"/>
            <a:ext cx="1918000" cy="506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4" name="Google Shape;2004;p41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5" name="Google Shape;2005;p41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6" name="Google Shape;2006;p41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7" name="Google Shape;2007;p41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8" name="Google Shape;2008;p41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09" name="Google Shape;2009;p41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0" name="Google Shape;2010;p41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1" name="Google Shape;2011;p41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2" name="Google Shape;2012;p41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3" name="Google Shape;2013;p41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4" name="Google Shape;2014;p41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5" name="Google Shape;2015;p41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6" name="Google Shape;2016;p41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7" name="Google Shape;2017;p41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8" name="Google Shape;2018;p41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9" name="Google Shape;2019;p41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0" name="Google Shape;2020;p41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1" name="Google Shape;2021;p41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2" name="Google Shape;2022;p41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3" name="Google Shape;2023;p41"/>
          <p:cNvCxnSpPr/>
          <p:nvPr/>
        </p:nvCxnSpPr>
        <p:spPr>
          <a:xfrm rot="10800000" flipH="1">
            <a:off x="6234509" y="4197640"/>
            <a:ext cx="1887600" cy="1497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4" name="Google Shape;2024;p41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5" name="Google Shape;2025;p41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6" name="Google Shape;2026;p41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7" name="Google Shape;2027;p41"/>
          <p:cNvCxnSpPr/>
          <p:nvPr/>
        </p:nvCxnSpPr>
        <p:spPr>
          <a:xfrm>
            <a:off x="6288108" y="3158596"/>
            <a:ext cx="1849600" cy="1070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8" name="Google Shape;2028;p41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9" name="Google Shape;2029;p41"/>
          <p:cNvCxnSpPr>
            <a:stCxn id="2030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1" name="Google Shape;2031;p41"/>
          <p:cNvCxnSpPr/>
          <p:nvPr/>
        </p:nvCxnSpPr>
        <p:spPr>
          <a:xfrm>
            <a:off x="6308017" y="1142033"/>
            <a:ext cx="1821600" cy="204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2" name="Google Shape;2032;p41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3" name="Google Shape;2033;p41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4" name="Google Shape;2034;p41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5" name="Google Shape;2035;p41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6" name="Google Shape;2036;p41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7" name="Google Shape;2037;p41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8" name="Google Shape;2038;p41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39" name="Google Shape;2039;p41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0" name="Google Shape;2040;p41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1" name="Google Shape;2041;p41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2" name="Google Shape;2042;p41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3" name="Google Shape;2043;p41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4" name="Google Shape;2044;p41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5" name="Google Shape;2045;p41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6" name="Google Shape;2046;p41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7" name="Google Shape;2047;p41"/>
          <p:cNvCxnSpPr/>
          <p:nvPr/>
        </p:nvCxnSpPr>
        <p:spPr>
          <a:xfrm rot="10800000" flipH="1">
            <a:off x="4290397" y="4164303"/>
            <a:ext cx="1872000" cy="1014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8" name="Google Shape;2048;p41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9" name="Google Shape;2049;p41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0" name="Google Shape;2050;p41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1" name="Google Shape;2051;p41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2" name="Google Shape;2052;p41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3" name="Google Shape;2053;p41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4" name="Google Shape;2054;p41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5" name="Google Shape;2055;p41"/>
          <p:cNvCxnSpPr/>
          <p:nvPr/>
        </p:nvCxnSpPr>
        <p:spPr>
          <a:xfrm>
            <a:off x="4343955" y="3179539"/>
            <a:ext cx="1857600" cy="2003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6" name="Google Shape;2056;p41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7" name="Google Shape;2057;p41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8" name="Google Shape;2058;p41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9" name="Google Shape;2059;p41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0" name="Google Shape;2060;p41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1" name="Google Shape;2061;p41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2" name="Google Shape;2062;p41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3" name="Google Shape;2063;p41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4" name="Google Shape;2064;p41"/>
          <p:cNvCxnSpPr/>
          <p:nvPr/>
        </p:nvCxnSpPr>
        <p:spPr>
          <a:xfrm>
            <a:off x="4323913" y="664789"/>
            <a:ext cx="1854000" cy="301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5" name="Google Shape;2065;p41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6" name="Google Shape;2066;p41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67" name="Google Shape;2067;p41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8" name="Google Shape;2068;p41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69" name="Google Shape;2069;p41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0" name="Google Shape;2070;p41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1" name="Google Shape;2071;p41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2" name="Google Shape;2072;p41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3" name="Google Shape;2073;p41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4" name="Google Shape;2074;p41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5" name="Google Shape;2075;p41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6" name="Google Shape;2076;p41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7" name="Google Shape;2077;p41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8" name="Google Shape;2078;p41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79" name="Google Shape;2079;p41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0" name="Google Shape;2080;p41"/>
          <p:cNvSpPr/>
          <p:nvPr/>
        </p:nvSpPr>
        <p:spPr>
          <a:xfrm>
            <a:off x="9792133" y="4000097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1" name="Google Shape;2081;p41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2" name="Google Shape;2082;p41"/>
          <p:cNvSpPr/>
          <p:nvPr/>
        </p:nvSpPr>
        <p:spPr>
          <a:xfrm>
            <a:off x="9802813" y="2947109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3" name="Google Shape;2083;p41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084" name="Google Shape;2084;p41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0" name="Google Shape;2030;p41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5" name="Google Shape;2085;p41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6" name="Google Shape;2086;p41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7" name="Google Shape;2087;p41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8" name="Google Shape;2088;p41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89" name="Google Shape;2089;p41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0" name="Google Shape;2090;p41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1" name="Google Shape;2091;p41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2" name="Google Shape;2092;p41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3" name="Google Shape;2093;p41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4" name="Google Shape;2094;p41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5" name="Google Shape;2095;p41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6" name="Google Shape;2096;p41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7" name="Google Shape;2097;p41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8" name="Google Shape;2098;p41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099" name="Google Shape;2099;p41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00" name="Google Shape;2100;p41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1" name="Google Shape;2101;p41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102" name="Google Shape;2102;p41"/>
          <p:cNvCxnSpPr>
            <a:endCxn id="2068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103" name="Google Shape;2103;p41"/>
          <p:cNvCxnSpPr>
            <a:endCxn id="2070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104" name="Google Shape;2104;p41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perro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05" name="Google Shape;2105;p41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106" name="Google Shape;2106;p41"/>
          <p:cNvPicPr preferRelativeResize="0"/>
          <p:nvPr/>
        </p:nvPicPr>
        <p:blipFill rotWithShape="1">
          <a:blip r:embed="rId3">
            <a:alphaModFix/>
          </a:blip>
          <a:srcRect l="25816"/>
          <a:stretch/>
        </p:blipFill>
        <p:spPr>
          <a:xfrm>
            <a:off x="247533" y="1920267"/>
            <a:ext cx="2986400" cy="301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1" name="Google Shape;2111;p42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2" name="Google Shape;2112;p42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3" name="Google Shape;2113;p42"/>
          <p:cNvCxnSpPr/>
          <p:nvPr/>
        </p:nvCxnSpPr>
        <p:spPr>
          <a:xfrm rot="10800000" flipH="1">
            <a:off x="6205728" y="2662320"/>
            <a:ext cx="1892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4" name="Google Shape;2114;p42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5" name="Google Shape;2115;p42"/>
          <p:cNvCxnSpPr/>
          <p:nvPr/>
        </p:nvCxnSpPr>
        <p:spPr>
          <a:xfrm rot="10800000" flipH="1">
            <a:off x="4301933" y="2662267"/>
            <a:ext cx="1886000" cy="524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6" name="Google Shape;2116;p42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117" name="Google Shape;2117;p42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118" name="Google Shape;2118;p42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9" name="Google Shape;2119;p42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0" name="Google Shape;2120;p42"/>
          <p:cNvCxnSpPr/>
          <p:nvPr/>
        </p:nvCxnSpPr>
        <p:spPr>
          <a:xfrm>
            <a:off x="6205728" y="3169920"/>
            <a:ext cx="1877200" cy="5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21" name="Google Shape;2121;p42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122" name="Google Shape;2122;p42"/>
          <p:cNvCxnSpPr/>
          <p:nvPr/>
        </p:nvCxnSpPr>
        <p:spPr>
          <a:xfrm>
            <a:off x="8110037" y="2153448"/>
            <a:ext cx="1886000" cy="515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3" name="Google Shape;2123;p42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4" name="Google Shape;2124;p42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5" name="Google Shape;2125;p42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6" name="Google Shape;2126;p42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7" name="Google Shape;2127;p42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8" name="Google Shape;2128;p42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9" name="Google Shape;2129;p42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0" name="Google Shape;2130;p42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1" name="Google Shape;2131;p42"/>
          <p:cNvCxnSpPr>
            <a:endCxn id="2132" idx="1"/>
          </p:cNvCxnSpPr>
          <p:nvPr/>
        </p:nvCxnSpPr>
        <p:spPr>
          <a:xfrm>
            <a:off x="8118131" y="2153180"/>
            <a:ext cx="1719600" cy="18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3" name="Google Shape;2133;p42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4" name="Google Shape;2134;p42"/>
          <p:cNvCxnSpPr/>
          <p:nvPr/>
        </p:nvCxnSpPr>
        <p:spPr>
          <a:xfrm rot="10800000" flipH="1">
            <a:off x="8098461" y="2679285"/>
            <a:ext cx="1874000" cy="48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5" name="Google Shape;2135;p42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6" name="Google Shape;2136;p42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7" name="Google Shape;2137;p42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8" name="Google Shape;2138;p42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9" name="Google Shape;2139;p42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0" name="Google Shape;2140;p42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1" name="Google Shape;2141;p42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2" name="Google Shape;2142;p42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3" name="Google Shape;2143;p42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4" name="Google Shape;2144;p42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5" name="Google Shape;2145;p42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6" name="Google Shape;2146;p42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7" name="Google Shape;2147;p42"/>
          <p:cNvCxnSpPr/>
          <p:nvPr/>
        </p:nvCxnSpPr>
        <p:spPr>
          <a:xfrm rot="10800000" flipH="1">
            <a:off x="6200901" y="2180263"/>
            <a:ext cx="1954400" cy="1482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8" name="Google Shape;2148;p42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9" name="Google Shape;2149;p42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0" name="Google Shape;2150;p42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1" name="Google Shape;2151;p42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2" name="Google Shape;2152;p42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3" name="Google Shape;2153;p42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4" name="Google Shape;2154;p42"/>
          <p:cNvCxnSpPr/>
          <p:nvPr/>
        </p:nvCxnSpPr>
        <p:spPr>
          <a:xfrm>
            <a:off x="6214561" y="4162677"/>
            <a:ext cx="1870800" cy="507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5" name="Google Shape;2155;p42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6" name="Google Shape;2156;p42"/>
          <p:cNvCxnSpPr/>
          <p:nvPr/>
        </p:nvCxnSpPr>
        <p:spPr>
          <a:xfrm rot="10800000" flipH="1">
            <a:off x="6234509" y="3713640"/>
            <a:ext cx="1874000" cy="1981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7" name="Google Shape;2157;p42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8" name="Google Shape;2158;p42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9" name="Google Shape;2159;p42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0" name="Google Shape;2160;p42"/>
          <p:cNvCxnSpPr/>
          <p:nvPr/>
        </p:nvCxnSpPr>
        <p:spPr>
          <a:xfrm>
            <a:off x="6307924" y="1138587"/>
            <a:ext cx="1800800" cy="150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1" name="Google Shape;2161;p42"/>
          <p:cNvCxnSpPr>
            <a:endCxn id="2162" idx="5"/>
          </p:cNvCxnSpPr>
          <p:nvPr/>
        </p:nvCxnSpPr>
        <p:spPr>
          <a:xfrm>
            <a:off x="6288108" y="3158596"/>
            <a:ext cx="1978400" cy="1672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3" name="Google Shape;2163;p42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4" name="Google Shape;2164;p42"/>
          <p:cNvCxnSpPr>
            <a:stCxn id="2165" idx="6"/>
          </p:cNvCxnSpPr>
          <p:nvPr/>
        </p:nvCxnSpPr>
        <p:spPr>
          <a:xfrm>
            <a:off x="6423280" y="2171048"/>
            <a:ext cx="1716400" cy="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6" name="Google Shape;2166;p42"/>
          <p:cNvCxnSpPr/>
          <p:nvPr/>
        </p:nvCxnSpPr>
        <p:spPr>
          <a:xfrm>
            <a:off x="6308017" y="1142033"/>
            <a:ext cx="1824000" cy="1038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7" name="Google Shape;2167;p42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8" name="Google Shape;2168;p42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9" name="Google Shape;2169;p42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0" name="Google Shape;2170;p42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1" name="Google Shape;2171;p42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2" name="Google Shape;2172;p42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3" name="Google Shape;2173;p42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4" name="Google Shape;2174;p42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5" name="Google Shape;2175;p42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6" name="Google Shape;2176;p42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7" name="Google Shape;2177;p42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8" name="Google Shape;2178;p42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79" name="Google Shape;2179;p42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0" name="Google Shape;2180;p42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1" name="Google Shape;2181;p42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2" name="Google Shape;2182;p42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3" name="Google Shape;2183;p42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4" name="Google Shape;2184;p42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5" name="Google Shape;2185;p42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6" name="Google Shape;2186;p42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7" name="Google Shape;2187;p42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8" name="Google Shape;2188;p42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9" name="Google Shape;2189;p42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0" name="Google Shape;2190;p42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1" name="Google Shape;2191;p42"/>
          <p:cNvCxnSpPr/>
          <p:nvPr/>
        </p:nvCxnSpPr>
        <p:spPr>
          <a:xfrm>
            <a:off x="4343955" y="3179539"/>
            <a:ext cx="1859600" cy="15216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2" name="Google Shape;2192;p42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3" name="Google Shape;2193;p42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4" name="Google Shape;2194;p42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5" name="Google Shape;2195;p42"/>
          <p:cNvCxnSpPr/>
          <p:nvPr/>
        </p:nvCxnSpPr>
        <p:spPr>
          <a:xfrm>
            <a:off x="4403804" y="2154056"/>
            <a:ext cx="1799600" cy="2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6" name="Google Shape;2196;p42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7" name="Google Shape;2197;p42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8" name="Google Shape;2198;p42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9" name="Google Shape;2199;p42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0" name="Google Shape;2200;p42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1" name="Google Shape;2201;p42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2" name="Google Shape;2202;p42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3" name="Google Shape;2203;p42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4" name="Google Shape;2204;p42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5" name="Google Shape;2205;p42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6" name="Google Shape;2206;p42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7" name="Google Shape;2207;p42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8" name="Google Shape;2208;p42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09" name="Google Shape;2209;p42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0" name="Google Shape;2210;p42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1" name="Google Shape;2211;p42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2" name="Google Shape;2212;p42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162" name="Google Shape;2162;p42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3" name="Google Shape;2213;p42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4" name="Google Shape;2214;p42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5" name="Google Shape;2215;p42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6" name="Google Shape;2216;p42"/>
          <p:cNvSpPr/>
          <p:nvPr/>
        </p:nvSpPr>
        <p:spPr>
          <a:xfrm>
            <a:off x="9792137" y="39858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7" name="Google Shape;2217;p42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18" name="Google Shape;2218;p42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65" name="Google Shape;2165;p42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19" name="Google Shape;2219;p42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0" name="Google Shape;2220;p42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1" name="Google Shape;2221;p42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2" name="Google Shape;2222;p42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3" name="Google Shape;2223;p42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4" name="Google Shape;2224;p42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5" name="Google Shape;2225;p42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6" name="Google Shape;2226;p42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7" name="Google Shape;2227;p42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8" name="Google Shape;2228;p42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29" name="Google Shape;2229;p42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0" name="Google Shape;2230;p42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1" name="Google Shape;2231;p42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2" name="Google Shape;2232;p42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3" name="Google Shape;2233;p42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234" name="Google Shape;2234;p42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35" name="Google Shape;2235;p42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canario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36" name="Google Shape;2236;p42"/>
          <p:cNvCxnSpPr>
            <a:endCxn id="2204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37" name="Google Shape;2237;p42"/>
          <p:cNvCxnSpPr>
            <a:endCxn id="2206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38" name="Google Shape;2238;p42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caballo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39" name="Google Shape;2239;p42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240" name="Google Shape;2240;p42"/>
          <p:cNvPicPr preferRelativeResize="0"/>
          <p:nvPr/>
        </p:nvPicPr>
        <p:blipFill rotWithShape="1">
          <a:blip r:embed="rId3">
            <a:alphaModFix/>
          </a:blip>
          <a:srcRect b="27922"/>
          <a:stretch/>
        </p:blipFill>
        <p:spPr>
          <a:xfrm>
            <a:off x="247533" y="1899301"/>
            <a:ext cx="2986400" cy="3063599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1" name="Google Shape;2241;p42"/>
          <p:cNvSpPr/>
          <p:nvPr/>
        </p:nvSpPr>
        <p:spPr>
          <a:xfrm>
            <a:off x="9792147" y="3468160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6" name="Google Shape;2246;p43"/>
          <p:cNvCxnSpPr/>
          <p:nvPr/>
        </p:nvCxnSpPr>
        <p:spPr>
          <a:xfrm>
            <a:off x="809548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7" name="Google Shape;2247;p43"/>
          <p:cNvCxnSpPr/>
          <p:nvPr/>
        </p:nvCxnSpPr>
        <p:spPr>
          <a:xfrm>
            <a:off x="6217920" y="21457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8" name="Google Shape;2248;p43"/>
          <p:cNvCxnSpPr/>
          <p:nvPr/>
        </p:nvCxnSpPr>
        <p:spPr>
          <a:xfrm rot="10800000" flipH="1">
            <a:off x="6205728" y="3169920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9" name="Google Shape;2249;p43"/>
          <p:cNvCxnSpPr/>
          <p:nvPr/>
        </p:nvCxnSpPr>
        <p:spPr>
          <a:xfrm rot="10800000" flipH="1">
            <a:off x="4340352" y="3194304"/>
            <a:ext cx="1834800" cy="9968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0" name="Google Shape;2250;p43"/>
          <p:cNvCxnSpPr/>
          <p:nvPr/>
        </p:nvCxnSpPr>
        <p:spPr>
          <a:xfrm rot="10800000" flipH="1">
            <a:off x="4301933" y="2170267"/>
            <a:ext cx="1860000" cy="10160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1" name="Google Shape;2251;p43"/>
          <p:cNvSpPr txBox="1"/>
          <p:nvPr/>
        </p:nvSpPr>
        <p:spPr>
          <a:xfrm>
            <a:off x="10221133" y="2431767"/>
            <a:ext cx="800800" cy="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gato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52" name="Google Shape;2252;p43"/>
          <p:cNvSpPr/>
          <p:nvPr/>
        </p:nvSpPr>
        <p:spPr>
          <a:xfrm>
            <a:off x="247533" y="1899500"/>
            <a:ext cx="2986400" cy="3063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253" name="Google Shape;2253;p43"/>
          <p:cNvCxnSpPr/>
          <p:nvPr/>
        </p:nvCxnSpPr>
        <p:spPr>
          <a:xfrm>
            <a:off x="8095488" y="1658112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4" name="Google Shape;2254;p43"/>
          <p:cNvCxnSpPr/>
          <p:nvPr/>
        </p:nvCxnSpPr>
        <p:spPr>
          <a:xfrm>
            <a:off x="6266688" y="1658112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5" name="Google Shape;2255;p43"/>
          <p:cNvCxnSpPr/>
          <p:nvPr/>
        </p:nvCxnSpPr>
        <p:spPr>
          <a:xfrm>
            <a:off x="6205728" y="3169920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6" name="Google Shape;2256;p43"/>
          <p:cNvSpPr txBox="1"/>
          <p:nvPr/>
        </p:nvSpPr>
        <p:spPr>
          <a:xfrm>
            <a:off x="10221133" y="3492900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caballo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257" name="Google Shape;2257;p43"/>
          <p:cNvCxnSpPr/>
          <p:nvPr/>
        </p:nvCxnSpPr>
        <p:spPr>
          <a:xfrm>
            <a:off x="8110037" y="2153448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8" name="Google Shape;2258;p43"/>
          <p:cNvCxnSpPr/>
          <p:nvPr/>
        </p:nvCxnSpPr>
        <p:spPr>
          <a:xfrm rot="10800000" flipH="1">
            <a:off x="8104511" y="3178852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9" name="Google Shape;2259;p43"/>
          <p:cNvCxnSpPr/>
          <p:nvPr/>
        </p:nvCxnSpPr>
        <p:spPr>
          <a:xfrm rot="10800000" flipH="1">
            <a:off x="8121028" y="3686040"/>
            <a:ext cx="1869600" cy="150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0" name="Google Shape;2260;p43"/>
          <p:cNvCxnSpPr/>
          <p:nvPr/>
        </p:nvCxnSpPr>
        <p:spPr>
          <a:xfrm>
            <a:off x="8121028" y="1678575"/>
            <a:ext cx="1876000" cy="1515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1" name="Google Shape;2261;p43"/>
          <p:cNvCxnSpPr/>
          <p:nvPr/>
        </p:nvCxnSpPr>
        <p:spPr>
          <a:xfrm>
            <a:off x="8125305" y="317454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2" name="Google Shape;2262;p43"/>
          <p:cNvCxnSpPr/>
          <p:nvPr/>
        </p:nvCxnSpPr>
        <p:spPr>
          <a:xfrm rot="10800000" flipH="1">
            <a:off x="8105449" y="419773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3" name="Google Shape;2263;p43"/>
          <p:cNvCxnSpPr/>
          <p:nvPr/>
        </p:nvCxnSpPr>
        <p:spPr>
          <a:xfrm rot="10800000" flipH="1">
            <a:off x="8105449" y="419805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4" name="Google Shape;2264;p43"/>
          <p:cNvCxnSpPr/>
          <p:nvPr/>
        </p:nvCxnSpPr>
        <p:spPr>
          <a:xfrm>
            <a:off x="8145349" y="367275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5" name="Google Shape;2265;p43"/>
          <p:cNvCxnSpPr/>
          <p:nvPr/>
        </p:nvCxnSpPr>
        <p:spPr>
          <a:xfrm rot="10800000" flipH="1">
            <a:off x="8071841" y="26801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6" name="Google Shape;2266;p43"/>
          <p:cNvCxnSpPr/>
          <p:nvPr/>
        </p:nvCxnSpPr>
        <p:spPr>
          <a:xfrm>
            <a:off x="8118317" y="215333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7" name="Google Shape;2267;p43"/>
          <p:cNvCxnSpPr/>
          <p:nvPr/>
        </p:nvCxnSpPr>
        <p:spPr>
          <a:xfrm rot="10800000" flipH="1">
            <a:off x="8098461" y="3680129"/>
            <a:ext cx="1873200" cy="493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8" name="Google Shape;2268;p43"/>
          <p:cNvCxnSpPr/>
          <p:nvPr/>
        </p:nvCxnSpPr>
        <p:spPr>
          <a:xfrm>
            <a:off x="8098461" y="316768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9" name="Google Shape;2269;p43"/>
          <p:cNvCxnSpPr/>
          <p:nvPr/>
        </p:nvCxnSpPr>
        <p:spPr>
          <a:xfrm>
            <a:off x="8138361" y="265154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0" name="Google Shape;2270;p43"/>
          <p:cNvCxnSpPr/>
          <p:nvPr/>
        </p:nvCxnSpPr>
        <p:spPr>
          <a:xfrm>
            <a:off x="8105357" y="265536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1" name="Google Shape;2271;p43"/>
          <p:cNvCxnSpPr/>
          <p:nvPr/>
        </p:nvCxnSpPr>
        <p:spPr>
          <a:xfrm>
            <a:off x="8085500" y="3669712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2" name="Google Shape;2272;p43"/>
          <p:cNvCxnSpPr/>
          <p:nvPr/>
        </p:nvCxnSpPr>
        <p:spPr>
          <a:xfrm>
            <a:off x="8125305" y="3182284"/>
            <a:ext cx="1863600" cy="5064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3" name="Google Shape;2273;p43"/>
          <p:cNvCxnSpPr/>
          <p:nvPr/>
        </p:nvCxnSpPr>
        <p:spPr>
          <a:xfrm rot="10800000" flipH="1">
            <a:off x="8105449" y="4205475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4" name="Google Shape;2274;p43"/>
          <p:cNvCxnSpPr/>
          <p:nvPr/>
        </p:nvCxnSpPr>
        <p:spPr>
          <a:xfrm rot="10800000" flipH="1">
            <a:off x="8105449" y="4205792"/>
            <a:ext cx="1848400" cy="4892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5" name="Google Shape;2275;p43"/>
          <p:cNvCxnSpPr/>
          <p:nvPr/>
        </p:nvCxnSpPr>
        <p:spPr>
          <a:xfrm>
            <a:off x="8145349" y="368048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6" name="Google Shape;2276;p43"/>
          <p:cNvCxnSpPr/>
          <p:nvPr/>
        </p:nvCxnSpPr>
        <p:spPr>
          <a:xfrm>
            <a:off x="6254367" y="4178788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7" name="Google Shape;2277;p43"/>
          <p:cNvCxnSpPr/>
          <p:nvPr/>
        </p:nvCxnSpPr>
        <p:spPr>
          <a:xfrm rot="10800000" flipH="1">
            <a:off x="6234509" y="520229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8" name="Google Shape;2278;p43"/>
          <p:cNvCxnSpPr/>
          <p:nvPr/>
        </p:nvCxnSpPr>
        <p:spPr>
          <a:xfrm>
            <a:off x="6234509" y="5193135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9" name="Google Shape;2279;p43"/>
          <p:cNvCxnSpPr/>
          <p:nvPr/>
        </p:nvCxnSpPr>
        <p:spPr>
          <a:xfrm>
            <a:off x="6274409" y="467699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0" name="Google Shape;2280;p43"/>
          <p:cNvCxnSpPr/>
          <p:nvPr/>
        </p:nvCxnSpPr>
        <p:spPr>
          <a:xfrm>
            <a:off x="6254367" y="3667513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1" name="Google Shape;2281;p43"/>
          <p:cNvCxnSpPr/>
          <p:nvPr/>
        </p:nvCxnSpPr>
        <p:spPr>
          <a:xfrm rot="10800000" flipH="1">
            <a:off x="6234509" y="4690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2" name="Google Shape;2282;p43"/>
          <p:cNvCxnSpPr/>
          <p:nvPr/>
        </p:nvCxnSpPr>
        <p:spPr>
          <a:xfrm rot="10800000" flipH="1">
            <a:off x="6200901" y="317314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3" name="Google Shape;2283;p43"/>
          <p:cNvCxnSpPr/>
          <p:nvPr/>
        </p:nvCxnSpPr>
        <p:spPr>
          <a:xfrm rot="10800000" flipH="1">
            <a:off x="6200901" y="317346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4" name="Google Shape;2284;p43"/>
          <p:cNvCxnSpPr/>
          <p:nvPr/>
        </p:nvCxnSpPr>
        <p:spPr>
          <a:xfrm>
            <a:off x="6200901" y="316430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5" name="Google Shape;2285;p43"/>
          <p:cNvCxnSpPr/>
          <p:nvPr/>
        </p:nvCxnSpPr>
        <p:spPr>
          <a:xfrm>
            <a:off x="6247377" y="2646304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6" name="Google Shape;2286;p43"/>
          <p:cNvCxnSpPr/>
          <p:nvPr/>
        </p:nvCxnSpPr>
        <p:spPr>
          <a:xfrm rot="10800000" flipH="1">
            <a:off x="6227521" y="366949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7" name="Google Shape;2287;p43"/>
          <p:cNvCxnSpPr/>
          <p:nvPr/>
        </p:nvCxnSpPr>
        <p:spPr>
          <a:xfrm rot="10800000" flipH="1">
            <a:off x="6227521" y="366981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8" name="Google Shape;2288;p43"/>
          <p:cNvCxnSpPr/>
          <p:nvPr/>
        </p:nvCxnSpPr>
        <p:spPr>
          <a:xfrm>
            <a:off x="6227521" y="366065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9" name="Google Shape;2289;p43"/>
          <p:cNvCxnSpPr/>
          <p:nvPr/>
        </p:nvCxnSpPr>
        <p:spPr>
          <a:xfrm rot="10800000" flipH="1">
            <a:off x="6214561" y="4171839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0" name="Google Shape;2290;p43"/>
          <p:cNvCxnSpPr/>
          <p:nvPr/>
        </p:nvCxnSpPr>
        <p:spPr>
          <a:xfrm>
            <a:off x="6214561" y="4162677"/>
            <a:ext cx="1821600" cy="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1" name="Google Shape;2291;p43"/>
          <p:cNvCxnSpPr/>
          <p:nvPr/>
        </p:nvCxnSpPr>
        <p:spPr>
          <a:xfrm>
            <a:off x="6254367" y="367524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2" name="Google Shape;2292;p43"/>
          <p:cNvCxnSpPr/>
          <p:nvPr/>
        </p:nvCxnSpPr>
        <p:spPr>
          <a:xfrm rot="10800000" flipH="1">
            <a:off x="6234509" y="469844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3" name="Google Shape;2293;p43"/>
          <p:cNvCxnSpPr/>
          <p:nvPr/>
        </p:nvCxnSpPr>
        <p:spPr>
          <a:xfrm>
            <a:off x="6287975" y="1647928"/>
            <a:ext cx="1811200" cy="254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4" name="Google Shape;2294;p43"/>
          <p:cNvCxnSpPr/>
          <p:nvPr/>
        </p:nvCxnSpPr>
        <p:spPr>
          <a:xfrm rot="10800000" flipH="1">
            <a:off x="6268117" y="267143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5" name="Google Shape;2295;p43"/>
          <p:cNvCxnSpPr/>
          <p:nvPr/>
        </p:nvCxnSpPr>
        <p:spPr>
          <a:xfrm>
            <a:off x="6268117" y="266227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6" name="Google Shape;2296;p43"/>
          <p:cNvCxnSpPr/>
          <p:nvPr/>
        </p:nvCxnSpPr>
        <p:spPr>
          <a:xfrm>
            <a:off x="6307924" y="1138587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7" name="Google Shape;2297;p43"/>
          <p:cNvCxnSpPr/>
          <p:nvPr/>
        </p:nvCxnSpPr>
        <p:spPr>
          <a:xfrm rot="10800000" flipH="1">
            <a:off x="6288067" y="2161777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8" name="Google Shape;2298;p43"/>
          <p:cNvCxnSpPr/>
          <p:nvPr/>
        </p:nvCxnSpPr>
        <p:spPr>
          <a:xfrm rot="10800000" flipH="1">
            <a:off x="6288067" y="216209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99" name="Google Shape;2299;p43"/>
          <p:cNvCxnSpPr/>
          <p:nvPr/>
        </p:nvCxnSpPr>
        <p:spPr>
          <a:xfrm rot="10800000" flipH="1">
            <a:off x="6268117" y="166701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0" name="Google Shape;2300;p43"/>
          <p:cNvCxnSpPr/>
          <p:nvPr/>
        </p:nvCxnSpPr>
        <p:spPr>
          <a:xfrm>
            <a:off x="6308017" y="114203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1" name="Google Shape;2301;p43"/>
          <p:cNvCxnSpPr/>
          <p:nvPr/>
        </p:nvCxnSpPr>
        <p:spPr>
          <a:xfrm>
            <a:off x="4330203" y="469605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2" name="Google Shape;2302;p43"/>
          <p:cNvCxnSpPr/>
          <p:nvPr/>
        </p:nvCxnSpPr>
        <p:spPr>
          <a:xfrm rot="10800000" flipH="1">
            <a:off x="4310347" y="571956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3" name="Google Shape;2303;p43"/>
          <p:cNvCxnSpPr/>
          <p:nvPr/>
        </p:nvCxnSpPr>
        <p:spPr>
          <a:xfrm>
            <a:off x="4310347" y="5710399"/>
            <a:ext cx="18216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4" name="Google Shape;2304;p43"/>
          <p:cNvCxnSpPr/>
          <p:nvPr/>
        </p:nvCxnSpPr>
        <p:spPr>
          <a:xfrm>
            <a:off x="4350247" y="5194257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5" name="Google Shape;2305;p43"/>
          <p:cNvCxnSpPr/>
          <p:nvPr/>
        </p:nvCxnSpPr>
        <p:spPr>
          <a:xfrm rot="10800000" flipH="1">
            <a:off x="4310347" y="5207968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6" name="Google Shape;2306;p43"/>
          <p:cNvCxnSpPr/>
          <p:nvPr/>
        </p:nvCxnSpPr>
        <p:spPr>
          <a:xfrm rot="10800000" flipH="1">
            <a:off x="4310347" y="5208285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7" name="Google Shape;2307;p43"/>
          <p:cNvCxnSpPr/>
          <p:nvPr/>
        </p:nvCxnSpPr>
        <p:spPr>
          <a:xfrm>
            <a:off x="4350247" y="468298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8" name="Google Shape;2308;p43"/>
          <p:cNvCxnSpPr/>
          <p:nvPr/>
        </p:nvCxnSpPr>
        <p:spPr>
          <a:xfrm>
            <a:off x="4296533" y="2667039"/>
            <a:ext cx="1896400" cy="25200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9" name="Google Shape;2309;p43"/>
          <p:cNvCxnSpPr/>
          <p:nvPr/>
        </p:nvCxnSpPr>
        <p:spPr>
          <a:xfrm rot="10800000" flipH="1">
            <a:off x="4276739" y="3690409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0" name="Google Shape;2310;p43"/>
          <p:cNvCxnSpPr/>
          <p:nvPr/>
        </p:nvCxnSpPr>
        <p:spPr>
          <a:xfrm rot="10800000" flipH="1">
            <a:off x="4276739" y="3690727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1" name="Google Shape;2311;p43"/>
          <p:cNvCxnSpPr/>
          <p:nvPr/>
        </p:nvCxnSpPr>
        <p:spPr>
          <a:xfrm>
            <a:off x="4276739" y="3681565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2" name="Google Shape;2312;p43"/>
          <p:cNvCxnSpPr/>
          <p:nvPr/>
        </p:nvCxnSpPr>
        <p:spPr>
          <a:xfrm>
            <a:off x="4316639" y="3165424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3" name="Google Shape;2313;p43"/>
          <p:cNvCxnSpPr/>
          <p:nvPr/>
        </p:nvCxnSpPr>
        <p:spPr>
          <a:xfrm>
            <a:off x="4323215" y="3163568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4" name="Google Shape;2314;p43"/>
          <p:cNvCxnSpPr/>
          <p:nvPr/>
        </p:nvCxnSpPr>
        <p:spPr>
          <a:xfrm rot="10800000" flipH="1">
            <a:off x="4303357" y="4187076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5" name="Google Shape;2315;p43"/>
          <p:cNvCxnSpPr/>
          <p:nvPr/>
        </p:nvCxnSpPr>
        <p:spPr>
          <a:xfrm>
            <a:off x="4343259" y="3661773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6" name="Google Shape;2316;p43"/>
          <p:cNvCxnSpPr/>
          <p:nvPr/>
        </p:nvCxnSpPr>
        <p:spPr>
          <a:xfrm>
            <a:off x="4310255" y="3665595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7" name="Google Shape;2317;p43"/>
          <p:cNvCxnSpPr/>
          <p:nvPr/>
        </p:nvCxnSpPr>
        <p:spPr>
          <a:xfrm rot="10800000" flipH="1">
            <a:off x="4290397" y="468878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8" name="Google Shape;2318;p43"/>
          <p:cNvCxnSpPr/>
          <p:nvPr/>
        </p:nvCxnSpPr>
        <p:spPr>
          <a:xfrm rot="10800000" flipH="1">
            <a:off x="4290397" y="4689103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9" name="Google Shape;2319;p43"/>
          <p:cNvCxnSpPr/>
          <p:nvPr/>
        </p:nvCxnSpPr>
        <p:spPr>
          <a:xfrm>
            <a:off x="4290397" y="467994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0" name="Google Shape;2320;p43"/>
          <p:cNvCxnSpPr/>
          <p:nvPr/>
        </p:nvCxnSpPr>
        <p:spPr>
          <a:xfrm rot="10800000" flipH="1">
            <a:off x="4310347" y="5215704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1" name="Google Shape;2321;p43"/>
          <p:cNvCxnSpPr/>
          <p:nvPr/>
        </p:nvCxnSpPr>
        <p:spPr>
          <a:xfrm rot="10800000" flipH="1">
            <a:off x="4310347" y="5216021"/>
            <a:ext cx="1848400" cy="4892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2" name="Google Shape;2322;p43"/>
          <p:cNvCxnSpPr/>
          <p:nvPr/>
        </p:nvCxnSpPr>
        <p:spPr>
          <a:xfrm>
            <a:off x="4350247" y="469071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3" name="Google Shape;2323;p43"/>
          <p:cNvCxnSpPr/>
          <p:nvPr/>
        </p:nvCxnSpPr>
        <p:spPr>
          <a:xfrm>
            <a:off x="4363812" y="2165192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4" name="Google Shape;2324;p43"/>
          <p:cNvCxnSpPr/>
          <p:nvPr/>
        </p:nvCxnSpPr>
        <p:spPr>
          <a:xfrm rot="10800000" flipH="1">
            <a:off x="4343955" y="31883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5" name="Google Shape;2325;p43"/>
          <p:cNvCxnSpPr/>
          <p:nvPr/>
        </p:nvCxnSpPr>
        <p:spPr>
          <a:xfrm rot="10800000" flipH="1">
            <a:off x="4343955" y="3188700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6" name="Google Shape;2326;p43"/>
          <p:cNvCxnSpPr/>
          <p:nvPr/>
        </p:nvCxnSpPr>
        <p:spPr>
          <a:xfrm>
            <a:off x="4343955" y="3179539"/>
            <a:ext cx="1836400" cy="2020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7" name="Google Shape;2327;p43"/>
          <p:cNvCxnSpPr/>
          <p:nvPr/>
        </p:nvCxnSpPr>
        <p:spPr>
          <a:xfrm>
            <a:off x="4383760" y="1655851"/>
            <a:ext cx="1802800" cy="2558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8" name="Google Shape;2328;p43"/>
          <p:cNvCxnSpPr/>
          <p:nvPr/>
        </p:nvCxnSpPr>
        <p:spPr>
          <a:xfrm rot="10800000" flipH="1">
            <a:off x="4363904" y="2679041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9" name="Google Shape;2329;p43"/>
          <p:cNvCxnSpPr/>
          <p:nvPr/>
        </p:nvCxnSpPr>
        <p:spPr>
          <a:xfrm>
            <a:off x="4363904" y="2670197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0" name="Google Shape;2330;p43"/>
          <p:cNvCxnSpPr/>
          <p:nvPr/>
        </p:nvCxnSpPr>
        <p:spPr>
          <a:xfrm>
            <a:off x="4403804" y="2154056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1" name="Google Shape;2331;p43"/>
          <p:cNvCxnSpPr/>
          <p:nvPr/>
        </p:nvCxnSpPr>
        <p:spPr>
          <a:xfrm rot="10800000" flipH="1">
            <a:off x="4343955" y="2184283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2" name="Google Shape;2332;p43"/>
          <p:cNvCxnSpPr/>
          <p:nvPr/>
        </p:nvCxnSpPr>
        <p:spPr>
          <a:xfrm rot="10800000" flipH="1">
            <a:off x="4324005" y="1191615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3" name="Google Shape;2333;p43"/>
          <p:cNvCxnSpPr/>
          <p:nvPr/>
        </p:nvCxnSpPr>
        <p:spPr>
          <a:xfrm rot="10800000" flipH="1">
            <a:off x="4324005" y="1191932"/>
            <a:ext cx="1848400" cy="489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4" name="Google Shape;2334;p43"/>
          <p:cNvCxnSpPr/>
          <p:nvPr/>
        </p:nvCxnSpPr>
        <p:spPr>
          <a:xfrm>
            <a:off x="4324005" y="1182771"/>
            <a:ext cx="18216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5" name="Google Shape;2335;p43"/>
          <p:cNvCxnSpPr/>
          <p:nvPr/>
        </p:nvCxnSpPr>
        <p:spPr>
          <a:xfrm>
            <a:off x="4363905" y="666629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6" name="Google Shape;2336;p43"/>
          <p:cNvCxnSpPr/>
          <p:nvPr/>
        </p:nvCxnSpPr>
        <p:spPr>
          <a:xfrm>
            <a:off x="4323913" y="664789"/>
            <a:ext cx="1828400" cy="100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7" name="Google Shape;2337;p43"/>
          <p:cNvCxnSpPr/>
          <p:nvPr/>
        </p:nvCxnSpPr>
        <p:spPr>
          <a:xfrm rot="10800000" flipH="1">
            <a:off x="4304057" y="1687980"/>
            <a:ext cx="1834800" cy="996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8" name="Google Shape;2338;p43"/>
          <p:cNvCxnSpPr/>
          <p:nvPr/>
        </p:nvCxnSpPr>
        <p:spPr>
          <a:xfrm rot="10800000" flipH="1">
            <a:off x="4328160" y="1194816"/>
            <a:ext cx="1834800" cy="996800"/>
          </a:xfrm>
          <a:prstGeom prst="straightConnector1">
            <a:avLst/>
          </a:prstGeom>
          <a:noFill/>
          <a:ln w="1524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9" name="Google Shape;2339;p43"/>
          <p:cNvCxnSpPr/>
          <p:nvPr/>
        </p:nvCxnSpPr>
        <p:spPr>
          <a:xfrm>
            <a:off x="4343957" y="1162995"/>
            <a:ext cx="1808800" cy="498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0" name="Google Shape;2340;p43"/>
          <p:cNvSpPr/>
          <p:nvPr/>
        </p:nvSpPr>
        <p:spPr>
          <a:xfrm>
            <a:off x="5977813" y="95798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1" name="Google Shape;2341;p43"/>
          <p:cNvSpPr/>
          <p:nvPr/>
        </p:nvSpPr>
        <p:spPr>
          <a:xfrm>
            <a:off x="4069877" y="46163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2" name="Google Shape;2342;p43"/>
          <p:cNvSpPr/>
          <p:nvPr/>
        </p:nvSpPr>
        <p:spPr>
          <a:xfrm>
            <a:off x="5979148" y="5459235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3" name="Google Shape;2343;p43"/>
          <p:cNvSpPr/>
          <p:nvPr/>
        </p:nvSpPr>
        <p:spPr>
          <a:xfrm>
            <a:off x="4075203" y="5955561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44" name="Google Shape;2344;p43"/>
          <p:cNvCxnSpPr/>
          <p:nvPr/>
        </p:nvCxnSpPr>
        <p:spPr>
          <a:xfrm rot="10800000" flipH="1">
            <a:off x="6291072" y="2157984"/>
            <a:ext cx="1834800" cy="9968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5" name="Google Shape;2345;p43"/>
          <p:cNvSpPr/>
          <p:nvPr/>
        </p:nvSpPr>
        <p:spPr>
          <a:xfrm>
            <a:off x="7885760" y="1454313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6" name="Google Shape;2346;p43"/>
          <p:cNvSpPr/>
          <p:nvPr/>
        </p:nvSpPr>
        <p:spPr>
          <a:xfrm>
            <a:off x="7885760" y="1950648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7" name="Google Shape;2347;p43"/>
          <p:cNvSpPr/>
          <p:nvPr/>
        </p:nvSpPr>
        <p:spPr>
          <a:xfrm>
            <a:off x="7885760" y="2446981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8" name="Google Shape;2348;p43"/>
          <p:cNvSpPr/>
          <p:nvPr/>
        </p:nvSpPr>
        <p:spPr>
          <a:xfrm>
            <a:off x="7888428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49" name="Google Shape;2349;p43"/>
          <p:cNvSpPr/>
          <p:nvPr/>
        </p:nvSpPr>
        <p:spPr>
          <a:xfrm>
            <a:off x="7883092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0" name="Google Shape;2350;p43"/>
          <p:cNvSpPr/>
          <p:nvPr/>
        </p:nvSpPr>
        <p:spPr>
          <a:xfrm>
            <a:off x="7883092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1" name="Google Shape;2351;p43"/>
          <p:cNvSpPr/>
          <p:nvPr/>
        </p:nvSpPr>
        <p:spPr>
          <a:xfrm>
            <a:off x="7883092" y="4455151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2" name="Google Shape;2352;p43"/>
          <p:cNvSpPr/>
          <p:nvPr/>
        </p:nvSpPr>
        <p:spPr>
          <a:xfrm>
            <a:off x="7885760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3" name="Google Shape;2353;p43"/>
          <p:cNvSpPr/>
          <p:nvPr/>
        </p:nvSpPr>
        <p:spPr>
          <a:xfrm>
            <a:off x="9771947" y="2446960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4" name="Google Shape;2354;p43"/>
          <p:cNvSpPr/>
          <p:nvPr/>
        </p:nvSpPr>
        <p:spPr>
          <a:xfrm>
            <a:off x="9753600" y="2950464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5" name="Google Shape;2355;p43"/>
          <p:cNvSpPr/>
          <p:nvPr/>
        </p:nvSpPr>
        <p:spPr>
          <a:xfrm>
            <a:off x="9755937" y="346247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6" name="Google Shape;2356;p43"/>
          <p:cNvSpPr/>
          <p:nvPr/>
        </p:nvSpPr>
        <p:spPr>
          <a:xfrm>
            <a:off x="9771947" y="3970227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57" name="Google Shape;2357;p43"/>
          <p:cNvSpPr/>
          <p:nvPr/>
        </p:nvSpPr>
        <p:spPr>
          <a:xfrm>
            <a:off x="5983151" y="145431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2358" name="Google Shape;2358;p43"/>
          <p:cNvCxnSpPr/>
          <p:nvPr/>
        </p:nvCxnSpPr>
        <p:spPr>
          <a:xfrm>
            <a:off x="4364736" y="2170176"/>
            <a:ext cx="1828400" cy="1004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9" name="Google Shape;2359;p43"/>
          <p:cNvSpPr/>
          <p:nvPr/>
        </p:nvSpPr>
        <p:spPr>
          <a:xfrm>
            <a:off x="5974080" y="1950648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0" name="Google Shape;2360;p43"/>
          <p:cNvSpPr/>
          <p:nvPr/>
        </p:nvSpPr>
        <p:spPr>
          <a:xfrm>
            <a:off x="5974080" y="29547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1" name="Google Shape;2361;p43"/>
          <p:cNvSpPr/>
          <p:nvPr/>
        </p:nvSpPr>
        <p:spPr>
          <a:xfrm>
            <a:off x="5974080" y="3462483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2" name="Google Shape;2362;p43"/>
          <p:cNvSpPr/>
          <p:nvPr/>
        </p:nvSpPr>
        <p:spPr>
          <a:xfrm>
            <a:off x="5974080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3" name="Google Shape;2363;p43"/>
          <p:cNvSpPr/>
          <p:nvPr/>
        </p:nvSpPr>
        <p:spPr>
          <a:xfrm>
            <a:off x="5980481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4" name="Google Shape;2364;p43"/>
          <p:cNvSpPr/>
          <p:nvPr/>
        </p:nvSpPr>
        <p:spPr>
          <a:xfrm>
            <a:off x="5983151" y="4962885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5" name="Google Shape;2365;p43"/>
          <p:cNvSpPr/>
          <p:nvPr/>
        </p:nvSpPr>
        <p:spPr>
          <a:xfrm>
            <a:off x="4069867" y="957980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6" name="Google Shape;2366;p43"/>
          <p:cNvSpPr/>
          <p:nvPr/>
        </p:nvSpPr>
        <p:spPr>
          <a:xfrm>
            <a:off x="4071201" y="5459235"/>
            <a:ext cx="449200" cy="440800"/>
          </a:xfrm>
          <a:prstGeom prst="ellipse">
            <a:avLst/>
          </a:prstGeom>
          <a:solidFill>
            <a:srgbClr val="CCCCCC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7" name="Google Shape;2367;p43"/>
          <p:cNvSpPr/>
          <p:nvPr/>
        </p:nvSpPr>
        <p:spPr>
          <a:xfrm>
            <a:off x="4075203" y="1454313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8" name="Google Shape;2368;p43"/>
          <p:cNvSpPr/>
          <p:nvPr/>
        </p:nvSpPr>
        <p:spPr>
          <a:xfrm>
            <a:off x="4075203" y="1950648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69" name="Google Shape;2369;p43"/>
          <p:cNvSpPr/>
          <p:nvPr/>
        </p:nvSpPr>
        <p:spPr>
          <a:xfrm>
            <a:off x="4075203" y="2446981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0" name="Google Shape;2370;p43"/>
          <p:cNvSpPr/>
          <p:nvPr/>
        </p:nvSpPr>
        <p:spPr>
          <a:xfrm>
            <a:off x="4077872" y="2954716"/>
            <a:ext cx="449200" cy="440800"/>
          </a:xfrm>
          <a:prstGeom prst="ellipse">
            <a:avLst/>
          </a:prstGeom>
          <a:solidFill>
            <a:srgbClr val="434343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1" name="Google Shape;2371;p43"/>
          <p:cNvSpPr/>
          <p:nvPr/>
        </p:nvSpPr>
        <p:spPr>
          <a:xfrm>
            <a:off x="4072535" y="3462483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2" name="Google Shape;2372;p43"/>
          <p:cNvSpPr/>
          <p:nvPr/>
        </p:nvSpPr>
        <p:spPr>
          <a:xfrm>
            <a:off x="4072535" y="3958816"/>
            <a:ext cx="449200" cy="440800"/>
          </a:xfrm>
          <a:prstGeom prst="ellipse">
            <a:avLst/>
          </a:prstGeom>
          <a:solidFill>
            <a:srgbClr val="999999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3" name="Google Shape;2373;p43"/>
          <p:cNvSpPr/>
          <p:nvPr/>
        </p:nvSpPr>
        <p:spPr>
          <a:xfrm>
            <a:off x="4072535" y="4455151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4" name="Google Shape;2374;p43"/>
          <p:cNvSpPr/>
          <p:nvPr/>
        </p:nvSpPr>
        <p:spPr>
          <a:xfrm>
            <a:off x="4075203" y="4962885"/>
            <a:ext cx="449200" cy="440800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375" name="Google Shape;2375;p43"/>
          <p:cNvSpPr txBox="1"/>
          <p:nvPr/>
        </p:nvSpPr>
        <p:spPr>
          <a:xfrm>
            <a:off x="10221133" y="2932600"/>
            <a:ext cx="12556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perro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76" name="Google Shape;2376;p43"/>
          <p:cNvSpPr txBox="1"/>
          <p:nvPr/>
        </p:nvSpPr>
        <p:spPr>
          <a:xfrm>
            <a:off x="10221133" y="3985867"/>
            <a:ext cx="1366000" cy="3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133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133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377" name="Google Shape;2377;p43"/>
          <p:cNvCxnSpPr>
            <a:endCxn id="2341" idx="1"/>
          </p:cNvCxnSpPr>
          <p:nvPr/>
        </p:nvCxnSpPr>
        <p:spPr>
          <a:xfrm rot="10800000" flipH="1">
            <a:off x="380860" y="526187"/>
            <a:ext cx="3754800" cy="1224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378" name="Google Shape;2378;p43"/>
          <p:cNvCxnSpPr>
            <a:endCxn id="2343" idx="3"/>
          </p:cNvCxnSpPr>
          <p:nvPr/>
        </p:nvCxnSpPr>
        <p:spPr>
          <a:xfrm>
            <a:off x="377787" y="5108607"/>
            <a:ext cx="3763200" cy="1223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79" name="Google Shape;2379;p43"/>
          <p:cNvSpPr/>
          <p:nvPr/>
        </p:nvSpPr>
        <p:spPr>
          <a:xfrm>
            <a:off x="1783933" y="5035296"/>
            <a:ext cx="1450000" cy="440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latin typeface="Helvetica Neue"/>
                <a:ea typeface="Helvetica Neue"/>
                <a:cs typeface="Helvetica Neue"/>
                <a:sym typeface="Helvetica Neue"/>
              </a:rPr>
              <a:t>canario</a:t>
            </a:r>
            <a:endParaRPr sz="24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0" name="Google Shape;2380;p43"/>
          <p:cNvSpPr/>
          <p:nvPr/>
        </p:nvSpPr>
        <p:spPr>
          <a:xfrm>
            <a:off x="5974080" y="2438400"/>
            <a:ext cx="449200" cy="4408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381" name="Google Shape;2381;p43"/>
          <p:cNvPicPr preferRelativeResize="0"/>
          <p:nvPr/>
        </p:nvPicPr>
        <p:blipFill rotWithShape="1">
          <a:blip r:embed="rId3">
            <a:alphaModFix/>
          </a:blip>
          <a:srcRect b="20477"/>
          <a:stretch/>
        </p:blipFill>
        <p:spPr>
          <a:xfrm>
            <a:off x="247534" y="1926336"/>
            <a:ext cx="2986399" cy="30192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2" name="Google Shape;2382;p43"/>
          <p:cNvSpPr/>
          <p:nvPr/>
        </p:nvSpPr>
        <p:spPr>
          <a:xfrm>
            <a:off x="704033" y="2470100"/>
            <a:ext cx="10537200" cy="2168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40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Repetimos miles/millones de veces...</a:t>
            </a:r>
            <a:endParaRPr sz="40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7" name="Google Shape;23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1" y="1193265"/>
            <a:ext cx="4620500" cy="4471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201" y="1193267"/>
            <a:ext cx="4620500" cy="4471437"/>
          </a:xfrm>
          <a:prstGeom prst="rect">
            <a:avLst/>
          </a:prstGeom>
          <a:noFill/>
          <a:ln>
            <a:noFill/>
          </a:ln>
        </p:spPr>
      </p:pic>
      <p:sp>
        <p:nvSpPr>
          <p:cNvPr id="2389" name="Google Shape;2389;p44"/>
          <p:cNvSpPr/>
          <p:nvPr/>
        </p:nvSpPr>
        <p:spPr>
          <a:xfrm>
            <a:off x="611033" y="5775500"/>
            <a:ext cx="4160400" cy="88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Red inicial</a:t>
            </a:r>
            <a:endParaRPr sz="3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90" name="Google Shape;2390;p44"/>
          <p:cNvSpPr/>
          <p:nvPr/>
        </p:nvSpPr>
        <p:spPr>
          <a:xfrm>
            <a:off x="7372233" y="5775500"/>
            <a:ext cx="4160400" cy="882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Red </a:t>
            </a:r>
            <a:r>
              <a:rPr lang="en" sz="3200" b="1">
                <a:latin typeface="Helvetica Neue"/>
                <a:ea typeface="Helvetica Neue"/>
                <a:cs typeface="Helvetica Neue"/>
                <a:sym typeface="Helvetica Neue"/>
              </a:rPr>
              <a:t>entrenada</a:t>
            </a:r>
            <a:endParaRPr sz="32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1" name="Google Shape;2391;p44"/>
          <p:cNvSpPr/>
          <p:nvPr/>
        </p:nvSpPr>
        <p:spPr>
          <a:xfrm>
            <a:off x="3556167" y="2755800"/>
            <a:ext cx="4841200" cy="13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7620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3200" dirty="0">
                <a:latin typeface="Helvetica Neue Light"/>
                <a:ea typeface="Helvetica Neue Light"/>
                <a:cs typeface="Helvetica Neue Light"/>
                <a:sym typeface="Helvetica Neue Light"/>
              </a:rPr>
              <a:t>Entrenamiento</a:t>
            </a:r>
            <a:endParaRPr sz="3200" dirty="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600"/>
                                        <p:tgtEl>
                                          <p:spTgt spid="2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0151F3-4AC9-DA7E-1CE2-520BFFBDF2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24" b="38696"/>
          <a:stretch/>
        </p:blipFill>
        <p:spPr>
          <a:xfrm>
            <a:off x="6963257" y="340204"/>
            <a:ext cx="4745511" cy="15267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AE9AB7-5D17-A1FB-BD79-56D16533F0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644" t="18696" r="29743" b="23188"/>
          <a:stretch/>
        </p:blipFill>
        <p:spPr>
          <a:xfrm>
            <a:off x="225083" y="340204"/>
            <a:ext cx="6316241" cy="6177592"/>
          </a:xfrm>
          <a:prstGeom prst="rect">
            <a:avLst/>
          </a:prstGeom>
        </p:spPr>
      </p:pic>
      <p:pic>
        <p:nvPicPr>
          <p:cNvPr id="14" name="Picture 13" descr="A colorful magnifying glass&#10;&#10;Description automatically generated">
            <a:extLst>
              <a:ext uri="{FF2B5EF4-FFF2-40B4-BE49-F238E27FC236}">
                <a16:creationId xmlns:a16="http://schemas.microsoft.com/office/drawing/2014/main" id="{2D36BDD6-5A23-B7A5-7536-20AA7F0DD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239" y="4276189"/>
            <a:ext cx="1450406" cy="10960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3F4E586-FFD2-4CBB-17F0-A77B25E7A05A}"/>
              </a:ext>
            </a:extLst>
          </p:cNvPr>
          <p:cNvSpPr txBox="1"/>
          <p:nvPr/>
        </p:nvSpPr>
        <p:spPr>
          <a:xfrm>
            <a:off x="7393135" y="4525371"/>
            <a:ext cx="5527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hlinkClick r:id="rId7"/>
              </a:rPr>
              <a:t>“</a:t>
            </a:r>
            <a:r>
              <a:rPr lang="en-US" sz="3200" b="1" dirty="0" err="1">
                <a:solidFill>
                  <a:schemeClr val="bg1"/>
                </a:solidFill>
                <a:hlinkClick r:id="rId7"/>
              </a:rPr>
              <a:t>Tensorflow</a:t>
            </a:r>
            <a:r>
              <a:rPr lang="en-US" sz="3200" b="1" dirty="0">
                <a:solidFill>
                  <a:schemeClr val="bg1"/>
                </a:solidFill>
                <a:hlinkClick r:id="rId7"/>
              </a:rPr>
              <a:t> playground”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F3D033-5951-2297-FF15-9221F085B956}"/>
              </a:ext>
            </a:extLst>
          </p:cNvPr>
          <p:cNvSpPr txBox="1"/>
          <p:nvPr/>
        </p:nvSpPr>
        <p:spPr>
          <a:xfrm>
            <a:off x="7191333" y="2286734"/>
            <a:ext cx="44268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>
                <a:solidFill>
                  <a:schemeClr val="bg1"/>
                </a:solidFill>
              </a:rPr>
              <a:t>Presta atención como los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i="1" noProof="0" dirty="0">
                <a:solidFill>
                  <a:schemeClr val="bg1"/>
                </a:solidFill>
              </a:rPr>
              <a:t>Pesos</a:t>
            </a:r>
            <a:r>
              <a:rPr lang="es-DO" sz="2400" noProof="0" dirty="0">
                <a:solidFill>
                  <a:schemeClr val="bg1"/>
                </a:solidFill>
              </a:rPr>
              <a:t> cambian,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2400" noProof="0" dirty="0">
                <a:solidFill>
                  <a:schemeClr val="bg1"/>
                </a:solidFill>
              </a:rPr>
              <a:t>y como</a:t>
            </a:r>
            <a:r>
              <a:rPr lang="es-DO" sz="2400" dirty="0">
                <a:solidFill>
                  <a:schemeClr val="bg1"/>
                </a:solidFill>
              </a:rPr>
              <a:t> </a:t>
            </a:r>
            <a:r>
              <a:rPr lang="es-DO" sz="2400" noProof="0" dirty="0">
                <a:solidFill>
                  <a:schemeClr val="bg1"/>
                </a:solidFill>
              </a:rPr>
              <a:t>Redes más profundas logran generar modelos más complejos</a:t>
            </a:r>
            <a:endParaRPr lang="es-DO" sz="48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49791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44913A9-8D9A-3E33-1D4C-D24F73A72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>
            <a:extLst>
              <a:ext uri="{FF2B5EF4-FFF2-40B4-BE49-F238E27FC236}">
                <a16:creationId xmlns:a16="http://schemas.microsoft.com/office/drawing/2014/main" id="{237A005A-96E8-A763-FAFD-D63E2B8D8218}"/>
              </a:ext>
            </a:extLst>
          </p:cNvPr>
          <p:cNvSpPr txBox="1"/>
          <p:nvPr/>
        </p:nvSpPr>
        <p:spPr>
          <a:xfrm>
            <a:off x="304800" y="152400"/>
            <a:ext cx="245600" cy="396800"/>
          </a:xfrm>
          <a:prstGeom prst="rect">
            <a:avLst/>
          </a:prstGeom>
          <a:noFill/>
          <a:ln>
            <a:noFill/>
          </a:ln>
        </p:spPr>
        <p:txBody>
          <a:bodyPr lIns="121900" tIns="60933" rIns="121900" bIns="60933" anchor="t" anchorCtr="0">
            <a:noAutofit/>
          </a:bodyPr>
          <a:lstStyle/>
          <a:p>
            <a:endParaRPr lang="es-DO" sz="2400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>
            <a:extLst>
              <a:ext uri="{FF2B5EF4-FFF2-40B4-BE49-F238E27FC236}">
                <a16:creationId xmlns:a16="http://schemas.microsoft.com/office/drawing/2014/main" id="{60FF9541-610B-C73D-A856-8B77D70836F3}"/>
              </a:ext>
            </a:extLst>
          </p:cNvPr>
          <p:cNvSpPr txBox="1"/>
          <p:nvPr/>
        </p:nvSpPr>
        <p:spPr>
          <a:xfrm>
            <a:off x="101600" y="76201"/>
            <a:ext cx="12022800" cy="1148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lvl="0" indent="0">
              <a:buSzPct val="25000"/>
              <a:defRPr sz="3200" b="1">
                <a:latin typeface="Calibri"/>
                <a:ea typeface="Calibri"/>
                <a:cs typeface="Calibri"/>
              </a:defRPr>
            </a:lvl1pPr>
          </a:lstStyle>
          <a:p>
            <a:r>
              <a:rPr lang="es-DO" sz="3733" noProof="0" dirty="0">
                <a:sym typeface="Calibri"/>
              </a:rPr>
              <a:t>This talk traces </a:t>
            </a:r>
            <a:r>
              <a:rPr lang="es-DO" sz="3733" noProof="0" dirty="0" err="1">
                <a:sym typeface="Calibri"/>
              </a:rPr>
              <a:t>what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happens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to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mercury</a:t>
            </a:r>
            <a:r>
              <a:rPr lang="es-DO" sz="3733" noProof="0" dirty="0">
                <a:sym typeface="Calibri"/>
              </a:rPr>
              <a:t> after </a:t>
            </a:r>
            <a:r>
              <a:rPr lang="es-DO" sz="3733" noProof="0" dirty="0" err="1">
                <a:sym typeface="Calibri"/>
              </a:rPr>
              <a:t>it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depletes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from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the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atmosphere</a:t>
            </a:r>
            <a:r>
              <a:rPr lang="es-DO" sz="3733" noProof="0" dirty="0">
                <a:sym typeface="Calibri"/>
              </a:rPr>
              <a:t> in </a:t>
            </a:r>
            <a:r>
              <a:rPr lang="es-DO" sz="3733" noProof="0" dirty="0" err="1">
                <a:sym typeface="Calibri"/>
              </a:rPr>
              <a:t>arctic</a:t>
            </a:r>
            <a:r>
              <a:rPr lang="es-DO" sz="3733" noProof="0" dirty="0">
                <a:sym typeface="Calibri"/>
              </a:rPr>
              <a:t> </a:t>
            </a:r>
            <a:r>
              <a:rPr lang="es-DO" sz="3733" noProof="0" dirty="0" err="1">
                <a:sym typeface="Calibri"/>
              </a:rPr>
              <a:t>regions</a:t>
            </a:r>
            <a:endParaRPr lang="es-DO" sz="3733" noProof="0" dirty="0"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608E0B5-4573-64CC-E720-39A547543D73}"/>
              </a:ext>
            </a:extLst>
          </p:cNvPr>
          <p:cNvSpPr/>
          <p:nvPr/>
        </p:nvSpPr>
        <p:spPr>
          <a:xfrm>
            <a:off x="-377371" y="-145143"/>
            <a:ext cx="12990285" cy="775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E89162-0A7F-5303-8F0C-6CB4C9C63FC4}"/>
              </a:ext>
            </a:extLst>
          </p:cNvPr>
          <p:cNvSpPr txBox="1"/>
          <p:nvPr/>
        </p:nvSpPr>
        <p:spPr>
          <a:xfrm>
            <a:off x="304800" y="1577083"/>
            <a:ext cx="11887200" cy="3703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Entre más capas/profunda es 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la Red Neuronal,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 podrá identificar patrones </a:t>
            </a:r>
          </a:p>
          <a:p>
            <a:pPr algn="ctr">
              <a:buSzPct val="25000"/>
            </a:pPr>
            <a:r>
              <a:rPr lang="es-DO" sz="5867" noProof="0" dirty="0">
                <a:solidFill>
                  <a:schemeClr val="bg1"/>
                </a:solidFill>
              </a:rPr>
              <a:t>más complejos </a:t>
            </a:r>
          </a:p>
        </p:txBody>
      </p:sp>
    </p:spTree>
    <p:extLst>
      <p:ext uri="{BB962C8B-B14F-4D97-AF65-F5344CB8AC3E}">
        <p14:creationId xmlns:p14="http://schemas.microsoft.com/office/powerpoint/2010/main" val="3637062545"/>
      </p:ext>
    </p:extLst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F9755-9EC6-42E7-A3F9-3EA6E704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6EC5E-2B0E-4423-A388-0319C5691AE7}" type="slidenum">
              <a:rPr lang="en-US" smtClean="0"/>
              <a:t>38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F90FE0-9BB2-CA71-63F5-1F30ED79DEC6}"/>
              </a:ext>
            </a:extLst>
          </p:cNvPr>
          <p:cNvSpPr txBox="1"/>
          <p:nvPr/>
        </p:nvSpPr>
        <p:spPr>
          <a:xfrm>
            <a:off x="582086" y="1688239"/>
            <a:ext cx="61679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https://colab.research.google.com/github/lopezbec/intro_python_notebooks/blob/main/YOLOv5_Tutorial_simple.ipynb</a:t>
            </a:r>
            <a:endParaRPr lang="en-US" sz="1600" dirty="0"/>
          </a:p>
        </p:txBody>
      </p:sp>
      <p:pic>
        <p:nvPicPr>
          <p:cNvPr id="5" name="Picture 4" descr="A qr code with a black background&#10;&#10;Description automatically generated">
            <a:extLst>
              <a:ext uri="{FF2B5EF4-FFF2-40B4-BE49-F238E27FC236}">
                <a16:creationId xmlns:a16="http://schemas.microsoft.com/office/drawing/2014/main" id="{B127D3F4-3095-399B-B7AA-E62E2C0DE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198" y="1547505"/>
            <a:ext cx="5183139" cy="5183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218223-1590-596C-5671-AC3F51346DC0}"/>
              </a:ext>
            </a:extLst>
          </p:cNvPr>
          <p:cNvSpPr txBox="1"/>
          <p:nvPr/>
        </p:nvSpPr>
        <p:spPr>
          <a:xfrm>
            <a:off x="1108364" y="4708096"/>
            <a:ext cx="1158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400" i="1" dirty="0"/>
              <a:t>Top menu&gt;Runtime&gt;Run All</a:t>
            </a:r>
            <a:endParaRPr lang="en-US" altLang="en-US" sz="4800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4563F9-67BD-C00B-91FF-3E1F82EDAD87}"/>
              </a:ext>
            </a:extLst>
          </p:cNvPr>
          <p:cNvSpPr txBox="1"/>
          <p:nvPr/>
        </p:nvSpPr>
        <p:spPr>
          <a:xfrm>
            <a:off x="194733" y="127356"/>
            <a:ext cx="11582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/>
              <a:t>Redes Neuronales Profundas, son muy buenas para la detección de objetos </a:t>
            </a:r>
          </a:p>
        </p:txBody>
      </p:sp>
      <p:pic>
        <p:nvPicPr>
          <p:cNvPr id="11" name="Picture 10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0A58107-D9E3-E300-5839-F4F57C42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" y="2969706"/>
            <a:ext cx="6198264" cy="349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36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EAD7C3B5-7B68-2902-8525-B1DFF4F4F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>
            <a:extLst>
              <a:ext uri="{FF2B5EF4-FFF2-40B4-BE49-F238E27FC236}">
                <a16:creationId xmlns:a16="http://schemas.microsoft.com/office/drawing/2014/main" id="{B5FA8E79-C1BE-E8D1-D169-73C5DBB343E1}"/>
              </a:ext>
            </a:extLst>
          </p:cNvPr>
          <p:cNvSpPr txBox="1"/>
          <p:nvPr/>
        </p:nvSpPr>
        <p:spPr>
          <a:xfrm>
            <a:off x="101600" y="76201"/>
            <a:ext cx="12022800" cy="114890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spAutoFit/>
          </a:bodyPr>
          <a:lstStyle>
            <a:defPPr marR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lvl="0" indent="0">
              <a:buSzPct val="25000"/>
              <a:defRPr sz="3200" b="1">
                <a:latin typeface="Calibri"/>
                <a:ea typeface="Calibri"/>
                <a:cs typeface="Calibri"/>
              </a:defRPr>
            </a:lvl1pPr>
          </a:lstStyle>
          <a:p>
            <a:r>
              <a:rPr lang="es-DO" sz="3733" noProof="0" dirty="0">
                <a:solidFill>
                  <a:schemeClr val="bg1"/>
                </a:solidFill>
                <a:sym typeface="Calibri"/>
              </a:rPr>
              <a:t>This talk traces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what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happens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to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mercury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after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it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depletes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from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the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atmosphere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in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arctic</a:t>
            </a:r>
            <a:r>
              <a:rPr lang="es-DO" sz="3733" noProof="0" dirty="0">
                <a:solidFill>
                  <a:schemeClr val="bg1"/>
                </a:solidFill>
                <a:sym typeface="Calibri"/>
              </a:rPr>
              <a:t> </a:t>
            </a:r>
            <a:r>
              <a:rPr lang="es-DO" sz="3733" noProof="0" dirty="0" err="1">
                <a:solidFill>
                  <a:schemeClr val="bg1"/>
                </a:solidFill>
                <a:sym typeface="Calibri"/>
              </a:rPr>
              <a:t>regions</a:t>
            </a:r>
            <a:endParaRPr lang="es-DO" sz="3733" noProof="0" dirty="0">
              <a:solidFill>
                <a:schemeClr val="bg1"/>
              </a:solidFill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8EAC9-A161-8A43-1AC8-B072582C56A1}"/>
              </a:ext>
            </a:extLst>
          </p:cNvPr>
          <p:cNvSpPr/>
          <p:nvPr/>
        </p:nvSpPr>
        <p:spPr>
          <a:xfrm>
            <a:off x="0" y="0"/>
            <a:ext cx="12192000" cy="73914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7C1561-E684-4618-DDBE-1DF164EF0523}"/>
              </a:ext>
            </a:extLst>
          </p:cNvPr>
          <p:cNvSpPr txBox="1"/>
          <p:nvPr/>
        </p:nvSpPr>
        <p:spPr>
          <a:xfrm>
            <a:off x="169201" y="2244740"/>
            <a:ext cx="12022799" cy="1918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ES" altLang="en-US" sz="5867" b="1" dirty="0">
                <a:solidFill>
                  <a:schemeClr val="bg1"/>
                </a:solidFill>
              </a:rPr>
              <a:t>¿</a:t>
            </a:r>
            <a:r>
              <a:rPr kumimoji="0" lang="es-ES" alt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5867" b="1" noProof="0" dirty="0">
                <a:solidFill>
                  <a:schemeClr val="bg1"/>
                </a:solidFill>
              </a:rPr>
              <a:t>Qué tiene que ver todo esto con </a:t>
            </a:r>
            <a:r>
              <a:rPr lang="es-DO" sz="5867" b="1" noProof="0" dirty="0" err="1">
                <a:solidFill>
                  <a:schemeClr val="bg1"/>
                </a:solidFill>
              </a:rPr>
              <a:t>ChatGPT</a:t>
            </a:r>
            <a:r>
              <a:rPr lang="es-DO" sz="5867" b="1" noProof="0" dirty="0">
                <a:solidFill>
                  <a:schemeClr val="bg1"/>
                </a:solidFill>
              </a:rPr>
              <a:t>? </a:t>
            </a:r>
            <a:endParaRPr lang="es-DO" sz="4800" b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092614"/>
      </p:ext>
    </p:extLst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4E5A5-C1C4-E029-E77C-6F0D448FC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E5A67C-53AA-3AC2-8656-8D2AD9E15C0D}"/>
              </a:ext>
            </a:extLst>
          </p:cNvPr>
          <p:cNvSpPr/>
          <p:nvPr/>
        </p:nvSpPr>
        <p:spPr>
          <a:xfrm>
            <a:off x="-800100" y="-571500"/>
            <a:ext cx="13544550" cy="7772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E17FAD6-808C-91F0-CDF4-8F7CBC7EA94F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BF6840-6CBC-1D7C-E9F3-423E4D89FD8E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A5F08E-8CBE-DB46-EDCA-85CA17850F1F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25C4D2-1AFD-F5EE-2B62-EF6A809A718D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4943D6-5C6D-0B06-1501-D864AAD8CABE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mas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20A418-10B3-51F0-1E0C-8377EBB1D423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</p:spTree>
    <p:extLst>
      <p:ext uri="{BB962C8B-B14F-4D97-AF65-F5344CB8AC3E}">
        <p14:creationId xmlns:p14="http://schemas.microsoft.com/office/powerpoint/2010/main" val="137257701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087C2-E5FD-EE01-4D0C-893208321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170027-A086-D024-05B4-4F4B5643AE83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60772FF-394B-8384-EB57-40F0CFBEA9A5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912E59-D782-424B-82FF-39081A600494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A969515-5619-F4A5-E740-4007EE2D0CBB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3185BB-E17A-70BB-E710-AE3B9F893F10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E79DE3-910B-7E6C-651E-E12346D46578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más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B58023F-DB67-251C-4AF9-C662E9DFA29F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B8B89B-B436-211B-4E35-01CC7BD53701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2C8CCF-3EEC-FE8C-93A1-827465105583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3FDB39-F4F9-03E0-8C4A-00F7B9CA2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950E998-AF82-5C8F-704B-3A6C109724EE}"/>
              </a:ext>
            </a:extLst>
          </p:cNvPr>
          <p:cNvGrpSpPr/>
          <p:nvPr/>
        </p:nvGrpSpPr>
        <p:grpSpPr>
          <a:xfrm>
            <a:off x="4094848" y="5489113"/>
            <a:ext cx="4099560" cy="2207087"/>
            <a:chOff x="4210909" y="5213535"/>
            <a:chExt cx="3734804" cy="151953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18D9483-6117-EA26-D1C3-B74CEE8734BD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44BABA-9B35-2BAE-CACE-95C5BC627AE3}"/>
                </a:ext>
              </a:extLst>
            </p:cNvPr>
            <p:cNvSpPr txBox="1"/>
            <p:nvPr/>
          </p:nvSpPr>
          <p:spPr>
            <a:xfrm>
              <a:off x="4210909" y="5438889"/>
              <a:ext cx="3734804" cy="3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6B1855F-8DAB-C3BA-E449-C73E61344A28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127145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694F6-E08D-A46D-4EF2-8CD55ADBD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37411-038A-15A9-0B6D-B6AB741B1E31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8375C9-2C61-D01B-59B0-318761030E67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43F99-BE8F-882F-4146-AA3F97E69A06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83562B5-4D44-664D-F151-D09CDDBC877F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94E6B4-73C6-DC30-6003-128F5EE6A4D0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AEC708-2F63-DC74-3601-A6711583B4F5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más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F44B073-BEBB-3D3C-3EED-1C5783B5C0BC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C4B4C3-2972-FA48-727F-7E88FACDFEFC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F2DC14-3966-F5D2-B407-391E31FA1BDD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C58D51-2066-A8C6-1D9A-0EB135A7E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41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A2F9550-C8D0-3271-79EB-80B568838245}"/>
              </a:ext>
            </a:extLst>
          </p:cNvPr>
          <p:cNvSpPr/>
          <p:nvPr/>
        </p:nvSpPr>
        <p:spPr>
          <a:xfrm rot="18271968">
            <a:off x="8533230" y="2620349"/>
            <a:ext cx="3600879" cy="21631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E7331A-73E8-A7E7-1B5E-17B18B67DB0A}"/>
              </a:ext>
            </a:extLst>
          </p:cNvPr>
          <p:cNvSpPr txBox="1"/>
          <p:nvPr/>
        </p:nvSpPr>
        <p:spPr>
          <a:xfrm rot="19364155">
            <a:off x="8872999" y="3068697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0C5F87-8853-9F1C-8CF7-5AE1697EDFD4}"/>
              </a:ext>
            </a:extLst>
          </p:cNvPr>
          <p:cNvGrpSpPr/>
          <p:nvPr/>
        </p:nvGrpSpPr>
        <p:grpSpPr>
          <a:xfrm>
            <a:off x="4094848" y="5489113"/>
            <a:ext cx="4099560" cy="2207087"/>
            <a:chOff x="4210909" y="5213535"/>
            <a:chExt cx="3734804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6500BC5-11AD-7097-C95C-931028FD4D0E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7B0F48-5496-A71A-22F3-3052EAED186C}"/>
                </a:ext>
              </a:extLst>
            </p:cNvPr>
            <p:cNvSpPr txBox="1"/>
            <p:nvPr/>
          </p:nvSpPr>
          <p:spPr>
            <a:xfrm>
              <a:off x="4210909" y="5438889"/>
              <a:ext cx="3734804" cy="3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B094D56-E36B-00A9-6183-0375D471D0B1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518035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304C-FA6A-BC14-D864-BC83C5DCB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C66F55-B335-1D09-3759-AC5F693D86A0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F37FB9-C1D1-BB49-3517-BF8549699688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1665E-16C5-82E4-20B1-229C7E8EAAE3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C7C3ED-4299-AD68-FB45-F2A5FC428253}"/>
              </a:ext>
            </a:extLst>
          </p:cNvPr>
          <p:cNvSpPr/>
          <p:nvPr/>
        </p:nvSpPr>
        <p:spPr>
          <a:xfrm>
            <a:off x="2628900" y="1371600"/>
            <a:ext cx="682625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44C28D-7B0F-2D13-3FE0-C31765A9AD26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C5DBA0-98ED-17B9-B6DB-1CC871F88A25}"/>
              </a:ext>
            </a:extLst>
          </p:cNvPr>
          <p:cNvSpPr/>
          <p:nvPr/>
        </p:nvSpPr>
        <p:spPr>
          <a:xfrm>
            <a:off x="3860417" y="3239231"/>
            <a:ext cx="4813683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F5F9FF-A248-62C0-CE5A-E5DA6D2133D7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8DDCA-0506-CF06-7E34-ECCB96616C00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081534-C846-EE4C-0843-ECCC3E990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42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79FB73E-6491-C05B-A50C-4302183F8EB6}"/>
              </a:ext>
            </a:extLst>
          </p:cNvPr>
          <p:cNvSpPr/>
          <p:nvPr/>
        </p:nvSpPr>
        <p:spPr>
          <a:xfrm rot="13451157">
            <a:off x="7861032" y="1565636"/>
            <a:ext cx="3518409" cy="5350015"/>
          </a:xfrm>
          <a:prstGeom prst="ellipse">
            <a:avLst/>
          </a:prstGeom>
          <a:solidFill>
            <a:srgbClr val="2D7FCF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FD422E-72E9-A7A2-9894-5A7B1E2F5092}"/>
              </a:ext>
            </a:extLst>
          </p:cNvPr>
          <p:cNvSpPr txBox="1"/>
          <p:nvPr/>
        </p:nvSpPr>
        <p:spPr>
          <a:xfrm rot="19364155">
            <a:off x="8519723" y="3572892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1808CA-D593-DE30-B2C2-6E7C6F2DDC28}"/>
              </a:ext>
            </a:extLst>
          </p:cNvPr>
          <p:cNvGrpSpPr/>
          <p:nvPr/>
        </p:nvGrpSpPr>
        <p:grpSpPr>
          <a:xfrm>
            <a:off x="3920253" y="4759048"/>
            <a:ext cx="5121581" cy="2933700"/>
            <a:chOff x="5262789" y="5213535"/>
            <a:chExt cx="1646011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8BCB62-7238-0BA2-0C53-1CE1D1381301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rgbClr val="A6CAEC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E1BE5C8-787E-0E3C-4B65-07E5934C6341}"/>
                </a:ext>
              </a:extLst>
            </p:cNvPr>
            <p:cNvSpPr txBox="1"/>
            <p:nvPr/>
          </p:nvSpPr>
          <p:spPr>
            <a:xfrm>
              <a:off x="5319858" y="5482535"/>
              <a:ext cx="1504076" cy="2391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780626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E488B-1E0D-3A8C-3666-EBD01B7A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8CFBAE-6007-567D-FD7C-73FCA6D19399}"/>
              </a:ext>
            </a:extLst>
          </p:cNvPr>
          <p:cNvSpPr/>
          <p:nvPr/>
        </p:nvSpPr>
        <p:spPr>
          <a:xfrm>
            <a:off x="-196850" y="0"/>
            <a:ext cx="1246505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D9EAA2C-5871-AF04-F540-0A9A7E9EC0E7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DFE454-E17E-2485-0C76-2155FB6F2AA2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EFDEA0D-5816-5BB1-7DC5-F1ABFE97D1B4}"/>
              </a:ext>
            </a:extLst>
          </p:cNvPr>
          <p:cNvSpPr/>
          <p:nvPr/>
        </p:nvSpPr>
        <p:spPr>
          <a:xfrm>
            <a:off x="2628900" y="1371600"/>
            <a:ext cx="682625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71044-3DBC-0B79-57C5-AE5F1F7BD91D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402439-36B3-CE26-4FE6-2E3738A1A126}"/>
              </a:ext>
            </a:extLst>
          </p:cNvPr>
          <p:cNvSpPr/>
          <p:nvPr/>
        </p:nvSpPr>
        <p:spPr>
          <a:xfrm>
            <a:off x="3860417" y="3239231"/>
            <a:ext cx="4813683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9C9C9A-4467-CF39-BF65-83C4DA0FBD1D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B9FF9-56CE-3CC1-51CD-914C6FF4D85C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3A2B07-D66D-F977-7D22-C8F7F88F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43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4ED6A41-0E2D-0FD7-A805-8AF16613978D}"/>
              </a:ext>
            </a:extLst>
          </p:cNvPr>
          <p:cNvSpPr/>
          <p:nvPr/>
        </p:nvSpPr>
        <p:spPr>
          <a:xfrm rot="13451157">
            <a:off x="7861032" y="1565636"/>
            <a:ext cx="3518409" cy="5350015"/>
          </a:xfrm>
          <a:prstGeom prst="ellipse">
            <a:avLst/>
          </a:prstGeom>
          <a:solidFill>
            <a:srgbClr val="2D7FCF">
              <a:alpha val="6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0D26AC-F764-44BD-64BA-D4B556E928E6}"/>
              </a:ext>
            </a:extLst>
          </p:cNvPr>
          <p:cNvSpPr txBox="1"/>
          <p:nvPr/>
        </p:nvSpPr>
        <p:spPr>
          <a:xfrm rot="19364155">
            <a:off x="8519723" y="3572892"/>
            <a:ext cx="31100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 Lenguaje Natural (NLP)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1DF62D-1975-9B69-280C-55C01BA6F128}"/>
              </a:ext>
            </a:extLst>
          </p:cNvPr>
          <p:cNvGrpSpPr/>
          <p:nvPr/>
        </p:nvGrpSpPr>
        <p:grpSpPr>
          <a:xfrm>
            <a:off x="3920253" y="4759048"/>
            <a:ext cx="5121581" cy="2933700"/>
            <a:chOff x="5262789" y="5213535"/>
            <a:chExt cx="1646011" cy="151953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65AA97A-C827-4E79-3F54-B61BE469570D}"/>
                </a:ext>
              </a:extLst>
            </p:cNvPr>
            <p:cNvSpPr/>
            <p:nvPr/>
          </p:nvSpPr>
          <p:spPr>
            <a:xfrm>
              <a:off x="5262789" y="5213535"/>
              <a:ext cx="1646011" cy="1519535"/>
            </a:xfrm>
            <a:prstGeom prst="ellipse">
              <a:avLst/>
            </a:prstGeom>
            <a:solidFill>
              <a:srgbClr val="A6CAEC">
                <a:alpha val="60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DO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93A14EF-292F-43BE-4C87-98788A8E4CFF}"/>
                </a:ext>
              </a:extLst>
            </p:cNvPr>
            <p:cNvSpPr txBox="1"/>
            <p:nvPr/>
          </p:nvSpPr>
          <p:spPr>
            <a:xfrm>
              <a:off x="5319858" y="5482535"/>
              <a:ext cx="1504076" cy="23912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Gen AI</a:t>
              </a:r>
              <a:endParaRPr lang="en-US" sz="24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B38EC2FE-6C3C-96FF-4ECC-563ABCAD81E7}"/>
              </a:ext>
            </a:extLst>
          </p:cNvPr>
          <p:cNvSpPr/>
          <p:nvPr/>
        </p:nvSpPr>
        <p:spPr>
          <a:xfrm>
            <a:off x="7786577" y="5354462"/>
            <a:ext cx="947359" cy="86536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b="1" dirty="0"/>
              <a:t>LLM</a:t>
            </a:r>
          </a:p>
        </p:txBody>
      </p:sp>
    </p:spTree>
    <p:extLst>
      <p:ext uri="{BB962C8B-B14F-4D97-AF65-F5344CB8AC3E}">
        <p14:creationId xmlns:p14="http://schemas.microsoft.com/office/powerpoint/2010/main" val="161380427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330741" y="1"/>
            <a:ext cx="12522741" cy="735411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45250-2389-4243-B608-D21DAEB8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s-DO" sz="1400" noProof="0" smtClean="0"/>
              <a:t>44</a:t>
            </a:fld>
            <a:endParaRPr lang="es-DO" noProof="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CD1235-6494-FBD3-A435-37BAB0327D97}"/>
              </a:ext>
            </a:extLst>
          </p:cNvPr>
          <p:cNvSpPr/>
          <p:nvPr/>
        </p:nvSpPr>
        <p:spPr>
          <a:xfrm>
            <a:off x="3564962" y="-704848"/>
            <a:ext cx="13266791" cy="8447127"/>
          </a:xfrm>
          <a:prstGeom prst="ellipse">
            <a:avLst/>
          </a:prstGeom>
          <a:solidFill>
            <a:srgbClr val="8497B0">
              <a:alpha val="78824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CFA491-A7FE-E563-966C-69D2014A03D8}"/>
              </a:ext>
            </a:extLst>
          </p:cNvPr>
          <p:cNvSpPr txBox="1"/>
          <p:nvPr/>
        </p:nvSpPr>
        <p:spPr>
          <a:xfrm>
            <a:off x="6528876" y="187298"/>
            <a:ext cx="5749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Procesamiento del Lenguaje Natural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EA5B25B-43E0-14F3-E749-157FD05FBE24}"/>
              </a:ext>
            </a:extLst>
          </p:cNvPr>
          <p:cNvSpPr/>
          <p:nvPr/>
        </p:nvSpPr>
        <p:spPr>
          <a:xfrm>
            <a:off x="-4173342" y="-388170"/>
            <a:ext cx="12677863" cy="8130449"/>
          </a:xfrm>
          <a:prstGeom prst="ellipse">
            <a:avLst/>
          </a:prstGeom>
          <a:solidFill>
            <a:srgbClr val="5B9BD5">
              <a:alpha val="76078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A7E5A8-EFC6-3101-615D-32616BC2780A}"/>
              </a:ext>
            </a:extLst>
          </p:cNvPr>
          <p:cNvSpPr txBox="1"/>
          <p:nvPr/>
        </p:nvSpPr>
        <p:spPr>
          <a:xfrm>
            <a:off x="-3014661" y="367404"/>
            <a:ext cx="945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IA Generativa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F87EF8C-7116-42E9-CD9B-6EF3577BAA5A}"/>
              </a:ext>
            </a:extLst>
          </p:cNvPr>
          <p:cNvSpPr/>
          <p:nvPr/>
        </p:nvSpPr>
        <p:spPr>
          <a:xfrm>
            <a:off x="3697375" y="1205358"/>
            <a:ext cx="4761080" cy="482343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b="1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BE66A4-D582-2DF6-D5FD-56F07EFAE743}"/>
              </a:ext>
            </a:extLst>
          </p:cNvPr>
          <p:cNvSpPr txBox="1"/>
          <p:nvPr/>
        </p:nvSpPr>
        <p:spPr>
          <a:xfrm>
            <a:off x="3125198" y="1457466"/>
            <a:ext cx="5749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Modelos de </a:t>
            </a:r>
          </a:p>
          <a:p>
            <a:pPr algn="ctr"/>
            <a:r>
              <a:rPr lang="es-DO" sz="2400" b="1" noProof="0" dirty="0">
                <a:solidFill>
                  <a:schemeClr val="bg1"/>
                </a:solidFill>
              </a:rPr>
              <a:t>Lenguaje Grandes</a:t>
            </a:r>
            <a:endParaRPr lang="es-DO" sz="2400" b="1" i="1" noProof="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0FD108-9DC1-64FB-1B07-C19DED770E22}"/>
              </a:ext>
            </a:extLst>
          </p:cNvPr>
          <p:cNvSpPr txBox="1"/>
          <p:nvPr/>
        </p:nvSpPr>
        <p:spPr>
          <a:xfrm>
            <a:off x="3933377" y="2305408"/>
            <a:ext cx="4132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DO" i="1" noProof="0" dirty="0">
                <a:solidFill>
                  <a:schemeClr val="bg1"/>
                </a:solidFill>
              </a:rPr>
              <a:t>Modelo de aprendizaje automático profundo diseñado para comprender y generar texto con características humanas. </a:t>
            </a:r>
            <a:endParaRPr lang="es-DO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DB8DA19-81C5-318B-2AFD-8F1A56C1BFDF}"/>
              </a:ext>
            </a:extLst>
          </p:cNvPr>
          <p:cNvSpPr/>
          <p:nvPr/>
        </p:nvSpPr>
        <p:spPr>
          <a:xfrm>
            <a:off x="4882322" y="3463205"/>
            <a:ext cx="2615891" cy="2523052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DO" b="1" noProof="0" dirty="0"/>
              <a:t>Generative </a:t>
            </a:r>
          </a:p>
          <a:p>
            <a:pPr algn="ctr"/>
            <a:r>
              <a:rPr lang="es-DO" b="1" noProof="0" dirty="0" err="1"/>
              <a:t>Pre-trained</a:t>
            </a:r>
            <a:r>
              <a:rPr lang="es-DO" b="1" noProof="0" dirty="0"/>
              <a:t> </a:t>
            </a:r>
            <a:r>
              <a:rPr lang="es-DO" b="1" noProof="0" dirty="0" err="1"/>
              <a:t>Transformer</a:t>
            </a:r>
            <a:endParaRPr lang="es-DO" b="1" noProof="0" dirty="0"/>
          </a:p>
          <a:p>
            <a:pPr algn="ctr"/>
            <a:r>
              <a:rPr lang="es-DO" b="1" noProof="0" dirty="0"/>
              <a:t>(GPT)</a:t>
            </a:r>
          </a:p>
        </p:txBody>
      </p:sp>
    </p:spTree>
    <p:extLst>
      <p:ext uri="{BB962C8B-B14F-4D97-AF65-F5344CB8AC3E}">
        <p14:creationId xmlns:p14="http://schemas.microsoft.com/office/powerpoint/2010/main" val="3674143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529D6B-7A17-BCCB-DBD6-A99DB171AE10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F56F0C-BC72-5DA4-6CA6-B7A834E7C7AF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Pre-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8180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A03B21-B9CF-6FC1-9CEE-CEBFDA046585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 </a:t>
            </a:r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14BD65-E1E0-94AE-4DEA-51966101EFDA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Pre-</a:t>
            </a:r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entrenados</a:t>
            </a:r>
            <a:endParaRPr lang="en-US" sz="48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966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7152368"/>
            <a:ext cx="10515600" cy="4351339"/>
          </a:xfrm>
        </p:spPr>
        <p:txBody>
          <a:bodyPr>
            <a:normAutofit/>
          </a:bodyPr>
          <a:lstStyle/>
          <a:p>
            <a:r>
              <a:rPr lang="en-US" dirty="0"/>
              <a:t>Transformer self-attention mechanisms, doing away with recurrence</a:t>
            </a:r>
          </a:p>
          <a:p>
            <a:endParaRPr lang="en-US" dirty="0"/>
          </a:p>
          <a:p>
            <a:r>
              <a:rPr lang="en-US" dirty="0"/>
              <a:t>Uses self-attention mechanisms to weigh the importance of different words in a sentence, allowing it to handle context more effectively. This architecture has been foundational for many state-of-the-art models in NL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793B0F-0C44-3DC0-92D1-9DE6F42FA0C6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076CB-75D7-43B2-9CE5-54193D63E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00" b="96800" l="4478" r="96020">
                        <a14:foregroundMark x1="53731" y1="3600" x2="49751" y2="10000"/>
                        <a14:foregroundMark x1="7463" y1="34800" x2="4975" y2="43600"/>
                        <a14:foregroundMark x1="4975" y1="43600" x2="6965" y2="45200"/>
                        <a14:foregroundMark x1="31343" y1="89200" x2="28358" y2="96800"/>
                        <a14:foregroundMark x1="91045" y1="87200" x2="82587" y2="96400"/>
                        <a14:foregroundMark x1="89552" y1="30400" x2="96020" y2="44800"/>
                        <a14:foregroundMark x1="86567" y1="50000" x2="82090" y2="52000"/>
                        <a14:foregroundMark x1="95025" y1="84800" x2="96020" y2="86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9338" y="4064000"/>
            <a:ext cx="1890429" cy="2351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D30D23-2464-C19F-F0E3-A70ED475ED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3" b="89953" l="10000" r="93509">
                        <a14:foregroundMark x1="78596" y1="32944" x2="83509" y2="75935"/>
                        <a14:foregroundMark x1="83509" y1="75935" x2="84211" y2="78037"/>
                        <a14:foregroundMark x1="79298" y1="28738" x2="72281" y2="29206"/>
                        <a14:foregroundMark x1="93509" y1="37850" x2="93509" y2="37850"/>
                        <a14:foregroundMark x1="75263" y1="41355" x2="73158" y2="39953"/>
                        <a14:foregroundMark x1="70351" y1="38785" x2="68421" y2="37150"/>
                      </a14:backgroundRemoval>
                    </a14:imgEffect>
                  </a14:imgLayer>
                </a14:imgProps>
              </a:ext>
            </a:extLst>
          </a:blip>
          <a:srcRect l="65181"/>
          <a:stretch/>
        </p:blipFill>
        <p:spPr>
          <a:xfrm>
            <a:off x="10677371" y="3692968"/>
            <a:ext cx="1312683" cy="28307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551AD4-7E7B-C4D0-6661-0DCFD983B683}"/>
              </a:ext>
            </a:extLst>
          </p:cNvPr>
          <p:cNvSpPr txBox="1"/>
          <p:nvPr/>
        </p:nvSpPr>
        <p:spPr>
          <a:xfrm rot="1118080">
            <a:off x="11583630" y="2237958"/>
            <a:ext cx="12167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en-US" sz="5400" b="1" dirty="0">
              <a:solidFill>
                <a:srgbClr val="FFC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7AB9D8-AAF1-899A-6E26-A00616E01C42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Pre-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911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4B0631-2863-6EF5-C3F3-546C62F219F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30558-DCE5-E240-DB56-55CA1473E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1" y="4052799"/>
            <a:ext cx="7551737" cy="1713595"/>
          </a:xfrm>
        </p:spPr>
        <p:txBody>
          <a:bodyPr>
            <a:normAutofit fontScale="92500"/>
          </a:bodyPr>
          <a:lstStyle/>
          <a:p>
            <a:r>
              <a:rPr lang="es-ES" dirty="0">
                <a:solidFill>
                  <a:schemeClr val="bg1"/>
                </a:solidFill>
              </a:rPr>
              <a:t>El modelo </a:t>
            </a:r>
            <a:r>
              <a:rPr lang="es-ES" dirty="0" err="1">
                <a:solidFill>
                  <a:srgbClr val="FFC000"/>
                </a:solidFill>
              </a:rPr>
              <a:t>Transformer</a:t>
            </a:r>
            <a:r>
              <a:rPr lang="es-ES" dirty="0">
                <a:solidFill>
                  <a:schemeClr val="bg1"/>
                </a:solidFill>
              </a:rPr>
              <a:t> es una arquitectura que se basa enteramente en mecanismos de </a:t>
            </a:r>
            <a:r>
              <a:rPr lang="es-ES" dirty="0">
                <a:solidFill>
                  <a:srgbClr val="FFC000"/>
                </a:solidFill>
              </a:rPr>
              <a:t>autoatención</a:t>
            </a:r>
            <a:r>
              <a:rPr lang="es-ES" dirty="0">
                <a:solidFill>
                  <a:schemeClr val="bg1"/>
                </a:solidFill>
              </a:rPr>
              <a:t>, capaces de procesar secuencias enteras en </a:t>
            </a:r>
            <a:r>
              <a:rPr lang="es-ES" dirty="0">
                <a:solidFill>
                  <a:srgbClr val="FFC000"/>
                </a:solidFill>
              </a:rPr>
              <a:t>paralelo</a:t>
            </a:r>
            <a:r>
              <a:rPr lang="es-ES" dirty="0">
                <a:solidFill>
                  <a:schemeClr val="bg1"/>
                </a:solidFill>
              </a:rPr>
              <a:t>, en lugar de paso a paso.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D30D23-2464-C19F-F0E3-A70ED475E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3" b="89953" l="10000" r="93509">
                        <a14:foregroundMark x1="78596" y1="32944" x2="83509" y2="75935"/>
                        <a14:foregroundMark x1="83509" y1="75935" x2="84211" y2="78037"/>
                        <a14:foregroundMark x1="79298" y1="28738" x2="72281" y2="29206"/>
                        <a14:foregroundMark x1="93509" y1="37850" x2="93509" y2="37850"/>
                        <a14:foregroundMark x1="75263" y1="41355" x2="73158" y2="39953"/>
                        <a14:foregroundMark x1="70351" y1="38785" x2="68421" y2="37150"/>
                      </a14:backgroundRemoval>
                    </a14:imgEffect>
                  </a14:imgLayer>
                </a14:imgProps>
              </a:ext>
            </a:extLst>
          </a:blip>
          <a:srcRect l="65181"/>
          <a:stretch/>
        </p:blipFill>
        <p:spPr>
          <a:xfrm>
            <a:off x="10677371" y="3692968"/>
            <a:ext cx="1312683" cy="28307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6DDC82-855A-B88F-ED7B-5538497F185A}"/>
              </a:ext>
            </a:extLst>
          </p:cNvPr>
          <p:cNvSpPr txBox="1"/>
          <p:nvPr/>
        </p:nvSpPr>
        <p:spPr>
          <a:xfrm>
            <a:off x="359117" y="5766395"/>
            <a:ext cx="72318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"Attention Is All You Need" de  Vaswani et al. (2017), </a:t>
            </a:r>
            <a:endParaRPr lang="en-US" sz="24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B2033B-85D0-A46A-A9A1-BB51DC8B57B3}"/>
              </a:ext>
            </a:extLst>
          </p:cNvPr>
          <p:cNvSpPr txBox="1"/>
          <p:nvPr/>
        </p:nvSpPr>
        <p:spPr>
          <a:xfrm>
            <a:off x="533401" y="816723"/>
            <a:ext cx="114566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enerative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re-Trained </a:t>
            </a:r>
            <a:r>
              <a:rPr lang="en-US" sz="80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sz="5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ransformers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9CFB3E-04FA-E7D7-46F0-B80983B14745}"/>
              </a:ext>
            </a:extLst>
          </p:cNvPr>
          <p:cNvSpPr txBox="1"/>
          <p:nvPr/>
        </p:nvSpPr>
        <p:spPr>
          <a:xfrm>
            <a:off x="359117" y="2355723"/>
            <a:ext cx="12091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Transformadores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Generativos</a:t>
            </a:r>
            <a:r>
              <a:rPr lang="en-US" sz="4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Pre-</a:t>
            </a:r>
            <a:r>
              <a:rPr lang="en-US" sz="4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entrenados</a:t>
            </a:r>
            <a:endParaRPr lang="en-US" sz="48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90E772D-427E-1D6C-F225-E599656B0C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00" b="96800" l="4478" r="96020">
                        <a14:foregroundMark x1="53731" y1="3600" x2="49751" y2="10000"/>
                        <a14:foregroundMark x1="7463" y1="34800" x2="4975" y2="43600"/>
                        <a14:foregroundMark x1="4975" y1="43600" x2="6965" y2="45200"/>
                        <a14:foregroundMark x1="31343" y1="89200" x2="28358" y2="96800"/>
                        <a14:foregroundMark x1="91045" y1="87200" x2="82587" y2="96400"/>
                        <a14:foregroundMark x1="89552" y1="30400" x2="96020" y2="44800"/>
                        <a14:foregroundMark x1="86567" y1="50000" x2="82090" y2="52000"/>
                        <a14:foregroundMark x1="95025" y1="84800" x2="96020" y2="868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9338" y="4064000"/>
            <a:ext cx="1890429" cy="23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8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3" descr="A logo with black text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21087" b="18497"/>
          <a:stretch/>
        </p:blipFill>
        <p:spPr>
          <a:xfrm>
            <a:off x="6802813" y="2882069"/>
            <a:ext cx="4110403" cy="1379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 descr="A blue and purple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8884" y="2669525"/>
            <a:ext cx="3479636" cy="1287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 descr="A blue logo with a wha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 l="13438" t="28065" r="11501" b="33950"/>
          <a:stretch/>
        </p:blipFill>
        <p:spPr>
          <a:xfrm>
            <a:off x="902084" y="5151868"/>
            <a:ext cx="4949371" cy="141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 descr="A black and white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3079" y="4451987"/>
            <a:ext cx="5034936" cy="1081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275772" y="139105"/>
            <a:ext cx="11684000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DO" sz="2800" b="1" i="0" u="none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Grandes compañías han invertido en el desarrollo de sus Modelos de Lenguajes Grandes, dado al gran potencial de los mismo</a:t>
            </a:r>
            <a:endParaRPr sz="28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3" descr="A blue and black logo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33801" y="5451857"/>
            <a:ext cx="2656115" cy="10817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600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5A4B6-D1FE-CED9-DF9B-E17C18BE3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B1D6C5-47AC-0D33-304B-F53BB067E8F3}"/>
              </a:ext>
            </a:extLst>
          </p:cNvPr>
          <p:cNvSpPr/>
          <p:nvPr/>
        </p:nvSpPr>
        <p:spPr>
          <a:xfrm>
            <a:off x="-457200" y="-533400"/>
            <a:ext cx="13220700" cy="762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6190511-1D04-66C6-2017-E0679919A6A2}"/>
              </a:ext>
            </a:extLst>
          </p:cNvPr>
          <p:cNvSpPr/>
          <p:nvPr/>
        </p:nvSpPr>
        <p:spPr>
          <a:xfrm>
            <a:off x="381000" y="-1219200"/>
            <a:ext cx="11353800" cy="97536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F7C29E-3093-8943-0402-ACCE27DB2255}"/>
              </a:ext>
            </a:extLst>
          </p:cNvPr>
          <p:cNvSpPr txBox="1"/>
          <p:nvPr/>
        </p:nvSpPr>
        <p:spPr>
          <a:xfrm>
            <a:off x="4054474" y="334377"/>
            <a:ext cx="5191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sz="2400" b="1" dirty="0">
                <a:solidFill>
                  <a:schemeClr val="bg1"/>
                </a:solidFill>
              </a:rPr>
              <a:t>INTELIGENCIA ARTIFICIAL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90BE878-B7A0-FE0B-C501-A7FE8846B7C6}"/>
              </a:ext>
            </a:extLst>
          </p:cNvPr>
          <p:cNvSpPr/>
          <p:nvPr/>
        </p:nvSpPr>
        <p:spPr>
          <a:xfrm>
            <a:off x="3333750" y="1371600"/>
            <a:ext cx="5524500" cy="53340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77819A-9098-BB82-3930-D013CC4DA7B4}"/>
              </a:ext>
            </a:extLst>
          </p:cNvPr>
          <p:cNvSpPr txBox="1"/>
          <p:nvPr/>
        </p:nvSpPr>
        <p:spPr>
          <a:xfrm>
            <a:off x="4191001" y="2019872"/>
            <a:ext cx="4099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APRENDIZAJE AUTOMÁTICO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5B40D-0DD8-1481-2537-45E67266603C}"/>
              </a:ext>
            </a:extLst>
          </p:cNvPr>
          <p:cNvSpPr txBox="1"/>
          <p:nvPr/>
        </p:nvSpPr>
        <p:spPr>
          <a:xfrm>
            <a:off x="4363453" y="2391143"/>
            <a:ext cx="3562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que desempeñan mejor al ser expuestos a más datos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624B7E1-140B-2161-D843-6667F170376B}"/>
              </a:ext>
            </a:extLst>
          </p:cNvPr>
          <p:cNvSpPr/>
          <p:nvPr/>
        </p:nvSpPr>
        <p:spPr>
          <a:xfrm>
            <a:off x="4181475" y="3239231"/>
            <a:ext cx="3895725" cy="3449254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36E7D-66A6-CE02-7435-BD9E947A2FEB}"/>
              </a:ext>
            </a:extLst>
          </p:cNvPr>
          <p:cNvSpPr txBox="1"/>
          <p:nvPr/>
        </p:nvSpPr>
        <p:spPr>
          <a:xfrm>
            <a:off x="4228598" y="3548592"/>
            <a:ext cx="3734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solidFill>
                  <a:schemeClr val="bg1"/>
                </a:solidFill>
              </a:rPr>
              <a:t>APRENDIZAJE </a:t>
            </a:r>
          </a:p>
          <a:p>
            <a:pPr algn="ctr"/>
            <a:r>
              <a:rPr lang="es-ES" sz="2400" b="1" dirty="0">
                <a:solidFill>
                  <a:schemeClr val="bg1"/>
                </a:solidFill>
              </a:rPr>
              <a:t>PROFUNDO NEURONAL</a:t>
            </a:r>
            <a:endParaRPr lang="es-DO" sz="2400" b="1" i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981670-E3BB-12CA-2936-D5938A4C4D11}"/>
              </a:ext>
            </a:extLst>
          </p:cNvPr>
          <p:cNvSpPr txBox="1"/>
          <p:nvPr/>
        </p:nvSpPr>
        <p:spPr>
          <a:xfrm>
            <a:off x="4312966" y="4287712"/>
            <a:ext cx="35623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DO" i="1" dirty="0">
                <a:solidFill>
                  <a:schemeClr val="bg1"/>
                </a:solidFill>
              </a:rPr>
              <a:t>Algoritmos de aprendizaje automático compuestos de redes de </a:t>
            </a:r>
            <a:r>
              <a:rPr lang="es-DO" b="1" i="1" dirty="0">
                <a:solidFill>
                  <a:schemeClr val="bg1"/>
                </a:solidFill>
              </a:rPr>
              <a:t>neuronas artificiales </a:t>
            </a:r>
            <a:r>
              <a:rPr lang="es-DO" i="1" dirty="0">
                <a:solidFill>
                  <a:schemeClr val="bg1"/>
                </a:solidFill>
              </a:rPr>
              <a:t>interconectadas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BF947F-670F-4091-1724-84B6EF3A425D}"/>
              </a:ext>
            </a:extLst>
          </p:cNvPr>
          <p:cNvSpPr txBox="1"/>
          <p:nvPr/>
        </p:nvSpPr>
        <p:spPr>
          <a:xfrm>
            <a:off x="4181474" y="701735"/>
            <a:ext cx="474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DO" i="1" dirty="0">
                <a:solidFill>
                  <a:schemeClr val="bg1"/>
                </a:solidFill>
              </a:rPr>
              <a:t>El estudio de agentes “inteligentes”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A999B6-4016-779D-4264-0C026761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DD88A-5C1C-49F9-B2CA-564EB2916F21}" type="slidenum">
              <a:rPr lang="en-US" sz="140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441532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AC409C48-82EF-EC59-8AE8-F1D881328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E69DDD-1FB4-267E-D291-15CDFCE7CD01}"/>
              </a:ext>
            </a:extLst>
          </p:cNvPr>
          <p:cNvSpPr/>
          <p:nvPr/>
        </p:nvSpPr>
        <p:spPr>
          <a:xfrm>
            <a:off x="-362857" y="-406400"/>
            <a:ext cx="12554857" cy="7531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DO" sz="2400" noProof="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9F2FC-965F-BA02-3645-14EEBE3186E8}"/>
              </a:ext>
            </a:extLst>
          </p:cNvPr>
          <p:cNvSpPr txBox="1"/>
          <p:nvPr/>
        </p:nvSpPr>
        <p:spPr>
          <a:xfrm>
            <a:off x="169201" y="2244740"/>
            <a:ext cx="12022799" cy="349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ct val="25000"/>
            </a:pPr>
            <a:r>
              <a:rPr lang="es-ES" altLang="en-US" sz="5867" b="1" dirty="0">
                <a:solidFill>
                  <a:schemeClr val="bg1"/>
                </a:solidFill>
              </a:rPr>
              <a:t>¿</a:t>
            </a:r>
            <a:r>
              <a:rPr kumimoji="0" lang="es-ES" altLang="en-US" sz="6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5867" b="1" dirty="0">
                <a:solidFill>
                  <a:schemeClr val="bg1"/>
                </a:solidFill>
              </a:rPr>
              <a:t>Pero </a:t>
            </a:r>
            <a:r>
              <a:rPr lang="en-US" sz="5867" b="1" dirty="0" err="1">
                <a:solidFill>
                  <a:schemeClr val="bg1"/>
                </a:solidFill>
              </a:rPr>
              <a:t>cómo</a:t>
            </a:r>
            <a:r>
              <a:rPr lang="es-DO" sz="5867" b="1" dirty="0">
                <a:solidFill>
                  <a:schemeClr val="bg1"/>
                </a:solidFill>
              </a:rPr>
              <a:t> </a:t>
            </a:r>
            <a:r>
              <a:rPr lang="es-DO" sz="5867" b="1" noProof="0" dirty="0">
                <a:solidFill>
                  <a:schemeClr val="bg1"/>
                </a:solidFill>
              </a:rPr>
              <a:t>funcionan estos sistemas? </a:t>
            </a:r>
          </a:p>
          <a:p>
            <a:pPr algn="ctr">
              <a:buSzPct val="25000"/>
            </a:pPr>
            <a:endParaRPr lang="es-DO" sz="5867" b="1" dirty="0">
              <a:solidFill>
                <a:schemeClr val="bg1"/>
              </a:solidFill>
            </a:endParaRPr>
          </a:p>
          <a:p>
            <a:pPr algn="ctr">
              <a:buSzPct val="25000"/>
            </a:pPr>
            <a:r>
              <a:rPr lang="es-DO" sz="4000" i="1" noProof="0" dirty="0">
                <a:solidFill>
                  <a:schemeClr val="bg1"/>
                </a:solidFill>
              </a:rPr>
              <a:t>Escribo mi “prompt”/instrucciones, y …? </a:t>
            </a:r>
            <a:endParaRPr lang="es-DO" sz="3200" i="1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525709"/>
      </p:ext>
    </p:extLst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3EBC3-92B0-EC49-45FF-C8EDC72BC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8CAA-9516-ABD3-9064-3BCEEE56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35FC9261-B3F3-DD65-1532-DE65AFD09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4919B6-DB39-3336-8064-0A64D79B007C}"/>
              </a:ext>
            </a:extLst>
          </p:cNvPr>
          <p:cNvSpPr/>
          <p:nvPr/>
        </p:nvSpPr>
        <p:spPr>
          <a:xfrm>
            <a:off x="-188686" y="-101600"/>
            <a:ext cx="12380686" cy="69596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08B41-3036-6928-EC77-1B96DA7C77D2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bg1"/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bg1"/>
                </a:solidFill>
              </a:rPr>
              <a:t>Recuerdas que las entradas de las neuronas artificiales son números? </a:t>
            </a:r>
          </a:p>
        </p:txBody>
      </p:sp>
    </p:spTree>
    <p:extLst>
      <p:ext uri="{BB962C8B-B14F-4D97-AF65-F5344CB8AC3E}">
        <p14:creationId xmlns:p14="http://schemas.microsoft.com/office/powerpoint/2010/main" val="22937913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1D3F-BEE0-F94C-F7E2-9BD3169D7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D71F0158-CED6-3189-B9EB-5867704CD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CFE562E-5B8F-9F15-A87A-49BBE45F10E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3B9EF-1760-CAD7-FBB0-ED0E0B345AFC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bg1"/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bg1"/>
                </a:solidFill>
              </a:rPr>
              <a:t>Recuerdas que las entradas de </a:t>
            </a:r>
            <a:r>
              <a:rPr lang="es-DO" sz="4800" b="1" noProof="0">
                <a:solidFill>
                  <a:schemeClr val="bg1"/>
                </a:solidFill>
              </a:rPr>
              <a:t>las neuronas </a:t>
            </a:r>
            <a:r>
              <a:rPr lang="es-DO" sz="4800" b="1" noProof="0" dirty="0">
                <a:solidFill>
                  <a:schemeClr val="bg1"/>
                </a:solidFill>
              </a:rPr>
              <a:t>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92DEA7-C0D8-C40B-73BD-6D37C9E8603C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1) Por ende, el primer paso es convertir el texto de las instrucciones en una lista de números (token)</a:t>
            </a:r>
          </a:p>
        </p:txBody>
      </p:sp>
    </p:spTree>
    <p:extLst>
      <p:ext uri="{BB962C8B-B14F-4D97-AF65-F5344CB8AC3E}">
        <p14:creationId xmlns:p14="http://schemas.microsoft.com/office/powerpoint/2010/main" val="3634007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EEE12A-C120-5E7F-8183-86EDAA30B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D175-659A-A2F9-674A-66D736D81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854729D9-78B1-5140-C4A4-4E590C4CEC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A2496-E4A5-5FCC-90C4-DA39DD664BE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FB8CE4-5799-58D3-4D0F-F1C7D227CB4A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43BF3-C030-0691-FB90-705BB5FFA33A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50DB7A-DA25-2A97-58BB-4844CAC6E660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2) Esos números pasan por el modelo GPT (que contienen millones o billones de pesos) </a:t>
            </a:r>
          </a:p>
        </p:txBody>
      </p:sp>
    </p:spTree>
    <p:extLst>
      <p:ext uri="{BB962C8B-B14F-4D97-AF65-F5344CB8AC3E}">
        <p14:creationId xmlns:p14="http://schemas.microsoft.com/office/powerpoint/2010/main" val="23971783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7ED3DE-54E2-2D8E-468D-D2C6DF592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5A082-9F9B-06DE-5816-132A06A68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32B6BE5F-D61D-9F75-3A99-36A6CF1352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774CBAB-9587-61E5-D4B1-F42CA30C01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F76850-7013-2F46-5D99-4C3A7C4435C6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D355EF-6175-BB97-8F8B-E70170DAD5BC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861B0-281F-C7A7-5F8B-77B628BDA6FC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ACAEC3-7ED8-0F15-F983-94C059569957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3) La salida es una lista de números/token, y el que tenga mayor probabilidad es seleccionado </a:t>
            </a:r>
          </a:p>
        </p:txBody>
      </p:sp>
    </p:spTree>
    <p:extLst>
      <p:ext uri="{BB962C8B-B14F-4D97-AF65-F5344CB8AC3E}">
        <p14:creationId xmlns:p14="http://schemas.microsoft.com/office/powerpoint/2010/main" val="3411552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23918-CC14-E521-7E9A-86A760934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D2ADA-BB18-CA57-27C8-18896EF7D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47FC504A-8052-6956-4C61-FC3DA4E64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F472C3-4CFC-EB22-D2E8-E6C471237E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EC950-8290-B3B0-93A5-21E904FBAE5C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5FC65D-46BB-3C99-6E07-7BA0CF2E6F53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A01352-9C50-77D7-D948-F1F78857E32F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E211DC-4EB4-021A-28FF-AB83321CFCA3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La salida es una lista de números/token, y el que tenga mayor probabilidad es seleccionado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139E5F-60E9-8929-A93A-DF7E3ED2BA61}"/>
              </a:ext>
            </a:extLst>
          </p:cNvPr>
          <p:cNvSpPr txBox="1"/>
          <p:nvPr/>
        </p:nvSpPr>
        <p:spPr>
          <a:xfrm>
            <a:off x="1998889" y="5937243"/>
            <a:ext cx="943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</a:t>
            </a:r>
          </a:p>
        </p:txBody>
      </p:sp>
    </p:spTree>
    <p:extLst>
      <p:ext uri="{BB962C8B-B14F-4D97-AF65-F5344CB8AC3E}">
        <p14:creationId xmlns:p14="http://schemas.microsoft.com/office/powerpoint/2010/main" val="10885111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4AE4E-82FE-96A8-8FB6-FCEEB45CC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4DD3D-7EEF-7DA2-591B-3B7EEBA9C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Content Placeholder 8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04A9C66-BEB4-FCE8-23EA-611CFF3DE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939131"/>
            <a:ext cx="7315200" cy="4124325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94F86F-3ABE-A8C5-5A8C-5E1F98A52D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95B7B-10E0-61EE-47AE-8441974B1097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</a:t>
            </a:r>
            <a:r>
              <a:rPr kumimoji="0" lang="es-ES" altLang="en-US" sz="4800" b="0" i="0" u="none" strike="noStrike" cap="none" normalizeH="0" baseline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 Unicode MS"/>
              </a:rPr>
              <a:t> </a:t>
            </a:r>
            <a:r>
              <a:rPr lang="es-DO" sz="48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Recuerdas que las entradas de las neuronal artificiales son números?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C41BAA-37BF-1F38-A08C-0AB508925B56}"/>
              </a:ext>
            </a:extLst>
          </p:cNvPr>
          <p:cNvSpPr txBox="1"/>
          <p:nvPr/>
        </p:nvSpPr>
        <p:spPr>
          <a:xfrm>
            <a:off x="324775" y="1748163"/>
            <a:ext cx="117116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1) Por ende el primer paso es convertir el texto de las </a:t>
            </a:r>
            <a:r>
              <a:rPr lang="es-DO" sz="3600" noProof="0" dirty="0">
                <a:solidFill>
                  <a:schemeClr val="bg1"/>
                </a:solidFill>
              </a:rPr>
              <a:t>instrucciones en una lista de números (token)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78859-C5B5-CC9F-B26B-8A71CB2001FC}"/>
              </a:ext>
            </a:extLst>
          </p:cNvPr>
          <p:cNvSpPr txBox="1"/>
          <p:nvPr/>
        </p:nvSpPr>
        <p:spPr>
          <a:xfrm>
            <a:off x="245401" y="3123008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2) Esos números pasan por el modelo GPT (que contienen millones o billones de pesos)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0BB570-B25A-EFDF-AF6D-285A302D1D2E}"/>
              </a:ext>
            </a:extLst>
          </p:cNvPr>
          <p:cNvSpPr txBox="1"/>
          <p:nvPr/>
        </p:nvSpPr>
        <p:spPr>
          <a:xfrm>
            <a:off x="324775" y="4400176"/>
            <a:ext cx="111083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3) La salida es una lista de números/token, y el que tenga mayor probabilidad es seleccionado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C2B0A8-A314-A183-31B9-BDC1AC76BDC5}"/>
              </a:ext>
            </a:extLst>
          </p:cNvPr>
          <p:cNvSpPr txBox="1"/>
          <p:nvPr/>
        </p:nvSpPr>
        <p:spPr>
          <a:xfrm>
            <a:off x="1998889" y="5937243"/>
            <a:ext cx="94342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</a:t>
            </a: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697EF723-8E10-798D-FC33-68C035DEC7EE}"/>
              </a:ext>
            </a:extLst>
          </p:cNvPr>
          <p:cNvSpPr/>
          <p:nvPr/>
        </p:nvSpPr>
        <p:spPr>
          <a:xfrm rot="20236169">
            <a:off x="9780262" y="5887637"/>
            <a:ext cx="2274792" cy="770995"/>
          </a:xfrm>
          <a:prstGeom prst="curvedUp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4716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3702F-FB22-7F7F-4759-F2AF2A229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7BCE017-1B2B-0CFB-47E4-F7A729EC4A0C}"/>
              </a:ext>
            </a:extLst>
          </p:cNvPr>
          <p:cNvSpPr txBox="1"/>
          <p:nvPr/>
        </p:nvSpPr>
        <p:spPr>
          <a:xfrm>
            <a:off x="175100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sz="4800" b="1" dirty="0"/>
              <a:t>GPTs se enfocan en predecir la siguiente palabra, </a:t>
            </a:r>
            <a:r>
              <a:rPr lang="es-ES" sz="4800" b="1" dirty="0">
                <a:solidFill>
                  <a:schemeClr val="bg1"/>
                </a:solidFill>
              </a:rPr>
              <a:t>lo que puede crear alucinaciones</a:t>
            </a:r>
            <a:endParaRPr lang="es-DO" sz="4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0B5C1-CEAA-6ED9-ABF5-F5FBEE433519}"/>
              </a:ext>
            </a:extLst>
          </p:cNvPr>
          <p:cNvSpPr txBox="1"/>
          <p:nvPr/>
        </p:nvSpPr>
        <p:spPr>
          <a:xfrm>
            <a:off x="2153575" y="5648914"/>
            <a:ext cx="11108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02548-84E1-B631-FF3B-09E4E2045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125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s-ES" dirty="0"/>
              <a:t>Dado que GPT puede entenderse como un predictor de la siguiente palabra, tiene muchas limitaciones. Por ejemplo, las alucinaciones: Este modelo GPT rinde tan bien en muchas tareas, algunas de las cuales muestran comportamientos emergentes que aún no se comprenden completamente, ¡pero que funcionan tan eficientemente!</a:t>
            </a:r>
          </a:p>
          <a:p>
            <a:endParaRPr lang="es-ES" dirty="0"/>
          </a:p>
          <a:p>
            <a:pPr>
              <a:buNone/>
            </a:pPr>
            <a:r>
              <a:rPr lang="es-ES" dirty="0"/>
              <a:t>a afirmación es en gran medida precisa. GPT se basa en la predicción de la siguiente palabra (o token) a partir del contexto, lo que implica ciertas limitaciones inherentes, como la generación de "alucinaciones" (donde produce información incorrecta, engañosa o inventada). Además, a pesar de estas limitaciones, el modelo muestra un rendimiento sorprendentemente alto en múltiples tareas, y algunas de estas capacidades emergentes aún no se entienden completamente, aunque funcionan de manera muy eficaz.</a:t>
            </a:r>
          </a:p>
          <a:p>
            <a:r>
              <a:rPr lang="es-ES" dirty="0"/>
              <a:t>Esta descripción concuerda con numerosos estudios y observaciones en el campo de los modelos de lenguaje, que destacan tanto las fortalezas como las debilidades de este enfoque predictivo.</a:t>
            </a:r>
          </a:p>
          <a:p>
            <a:endParaRPr lang="en-US" dirty="0"/>
          </a:p>
        </p:txBody>
      </p:sp>
      <p:pic>
        <p:nvPicPr>
          <p:cNvPr id="10" name="Picture 9" descr="A person standing in a forest&#10;&#10;AI-generated content may be incorrect.">
            <a:extLst>
              <a:ext uri="{FF2B5EF4-FFF2-40B4-BE49-F238E27FC236}">
                <a16:creationId xmlns:a16="http://schemas.microsoft.com/office/drawing/2014/main" id="{78816495-6AA0-CB1E-5D21-E28700280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2" y="2499944"/>
            <a:ext cx="4032250" cy="2688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C6C9D91-8C94-ECA7-1773-C1CEB0CB29CD}"/>
              </a:ext>
            </a:extLst>
          </p:cNvPr>
          <p:cNvSpPr txBox="1"/>
          <p:nvPr/>
        </p:nvSpPr>
        <p:spPr>
          <a:xfrm>
            <a:off x="4487574" y="2820128"/>
            <a:ext cx="72675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 i="1" dirty="0"/>
              <a:t>Instancias en las que el modelo genera información incorrecta, engañosa o completamente inventada.</a:t>
            </a:r>
            <a:endParaRPr lang="en-US" sz="3600" i="1" dirty="0"/>
          </a:p>
        </p:txBody>
      </p:sp>
      <p:pic>
        <p:nvPicPr>
          <p:cNvPr id="14" name="Picture 13" descr="A yellow triangle with a black exclamation mark&#10;&#10;AI-generated content may be incorrect.">
            <a:extLst>
              <a:ext uri="{FF2B5EF4-FFF2-40B4-BE49-F238E27FC236}">
                <a16:creationId xmlns:a16="http://schemas.microsoft.com/office/drawing/2014/main" id="{3D0E04AB-57BA-70E2-AAEA-836D969B9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30" y="2689866"/>
            <a:ext cx="2497494" cy="2308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77CD2-188F-E64E-3BB7-4FED7C86CB11}"/>
              </a:ext>
            </a:extLst>
          </p:cNvPr>
          <p:cNvSpPr txBox="1"/>
          <p:nvPr/>
        </p:nvSpPr>
        <p:spPr>
          <a:xfrm>
            <a:off x="2580369" y="75145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endParaRPr lang="es-ES" sz="4800" b="1" dirty="0"/>
          </a:p>
          <a:p>
            <a:pPr>
              <a:buSzPct val="25000"/>
            </a:pPr>
            <a:r>
              <a:rPr lang="es-ES" sz="4800" b="1" dirty="0"/>
              <a:t>lo que puede crear alucinaciones</a:t>
            </a:r>
            <a:endParaRPr lang="es-DO" sz="4800" b="1" dirty="0"/>
          </a:p>
        </p:txBody>
      </p:sp>
    </p:spTree>
    <p:extLst>
      <p:ext uri="{BB962C8B-B14F-4D97-AF65-F5344CB8AC3E}">
        <p14:creationId xmlns:p14="http://schemas.microsoft.com/office/powerpoint/2010/main" val="227323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C5E2B-D032-408D-892A-72A621FD22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A3FC1B-4E7F-049C-4B17-59BC7EDD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13" y="1593209"/>
            <a:ext cx="5018329" cy="50183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637D7E-4CB4-D6FE-DA71-E4EB62719FCE}"/>
              </a:ext>
            </a:extLst>
          </p:cNvPr>
          <p:cNvSpPr txBox="1"/>
          <p:nvPr/>
        </p:nvSpPr>
        <p:spPr>
          <a:xfrm>
            <a:off x="278524" y="44721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https://colab.research.google.com/github/lopezbec/UNPHU_Abril_2025/blob/main/GPT_2_Demo.ipynb</a:t>
            </a:r>
            <a:endParaRPr lang="en-US" dirty="0"/>
          </a:p>
        </p:txBody>
      </p:sp>
      <p:pic>
        <p:nvPicPr>
          <p:cNvPr id="4" name="Google Shape;112;p3" descr="A logo with black text&#10;&#10;Description automatically generated">
            <a:extLst>
              <a:ext uri="{FF2B5EF4-FFF2-40B4-BE49-F238E27FC236}">
                <a16:creationId xmlns:a16="http://schemas.microsoft.com/office/drawing/2014/main" id="{30550A5A-FB07-6C59-35B5-52A067D7ACC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t="21087" b="18497"/>
          <a:stretch/>
        </p:blipFill>
        <p:spPr>
          <a:xfrm>
            <a:off x="927530" y="2487931"/>
            <a:ext cx="4110403" cy="137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108EFD-3DEA-944E-EF6C-95737A4601C2}"/>
              </a:ext>
            </a:extLst>
          </p:cNvPr>
          <p:cNvSpPr txBox="1"/>
          <p:nvPr/>
        </p:nvSpPr>
        <p:spPr>
          <a:xfrm>
            <a:off x="169201" y="23549"/>
            <a:ext cx="1202279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ES" sz="4800" b="1" dirty="0"/>
              <a:t>V</a:t>
            </a:r>
            <a:r>
              <a:rPr lang="es-ES" sz="4800" b="1" noProof="0" dirty="0"/>
              <a:t>amos a interactuar con GPT-2 </a:t>
            </a:r>
          </a:p>
          <a:p>
            <a:pPr>
              <a:buSzPct val="25000"/>
            </a:pPr>
            <a:r>
              <a:rPr lang="es-ES" sz="4800" b="1" noProof="0" dirty="0"/>
              <a:t>para ver como funciona</a:t>
            </a:r>
          </a:p>
        </p:txBody>
      </p:sp>
    </p:spTree>
    <p:extLst>
      <p:ext uri="{BB962C8B-B14F-4D97-AF65-F5344CB8AC3E}">
        <p14:creationId xmlns:p14="http://schemas.microsoft.com/office/powerpoint/2010/main" val="23721076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9E37B-1E09-8422-DAAA-3331EF08CC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5E3B9A5-DD24-532D-C2A1-146053D4FC0B}"/>
              </a:ext>
            </a:extLst>
          </p:cNvPr>
          <p:cNvSpPr txBox="1"/>
          <p:nvPr/>
        </p:nvSpPr>
        <p:spPr>
          <a:xfrm>
            <a:off x="2153575" y="5937243"/>
            <a:ext cx="11108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r>
              <a:rPr lang="es-DO" sz="3600" noProof="0" dirty="0">
                <a:solidFill>
                  <a:schemeClr val="bg1"/>
                </a:solidFill>
              </a:rPr>
              <a:t>El resultado en una palabra adicional……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940CBA-99A8-F4CC-C5E6-D4BDF09F4769}"/>
              </a:ext>
            </a:extLst>
          </p:cNvPr>
          <p:cNvSpPr txBox="1"/>
          <p:nvPr/>
        </p:nvSpPr>
        <p:spPr>
          <a:xfrm>
            <a:off x="2709578" y="1267841"/>
            <a:ext cx="120227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ct val="25000"/>
            </a:pPr>
            <a:endParaRPr lang="es-ES" sz="4800" b="1" dirty="0"/>
          </a:p>
          <a:p>
            <a:pPr>
              <a:buSzPct val="25000"/>
            </a:pPr>
            <a:r>
              <a:rPr lang="es-ES" sz="4800" b="1"/>
              <a:t>¡Gracias por su atención!</a:t>
            </a:r>
            <a:endParaRPr lang="es-ES" sz="4800" b="1" dirty="0"/>
          </a:p>
          <a:p>
            <a:pPr>
              <a:buSzPct val="25000"/>
            </a:pPr>
            <a:endParaRPr lang="es-DO" sz="48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7D56B4-892B-75A7-27DA-6A09E37AC39F}"/>
              </a:ext>
            </a:extLst>
          </p:cNvPr>
          <p:cNvSpPr txBox="1"/>
          <p:nvPr/>
        </p:nvSpPr>
        <p:spPr>
          <a:xfrm>
            <a:off x="9370785" y="64333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FONDOCYT 2022-3A1-112</a:t>
            </a:r>
            <a:endParaRPr lang="en-US" dirty="0"/>
          </a:p>
        </p:txBody>
      </p:sp>
      <p:pic>
        <p:nvPicPr>
          <p:cNvPr id="11" name="Picture 10" descr="A close up of a logo&#10;&#10;AI-generated content may be incorrect.">
            <a:extLst>
              <a:ext uri="{FF2B5EF4-FFF2-40B4-BE49-F238E27FC236}">
                <a16:creationId xmlns:a16="http://schemas.microsoft.com/office/drawing/2014/main" id="{870CF905-0B21-04E1-C276-B817F405D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6184400"/>
            <a:ext cx="1756456" cy="6085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553268-B0A0-2E2D-7411-E07B33800B66}"/>
              </a:ext>
            </a:extLst>
          </p:cNvPr>
          <p:cNvSpPr txBox="1"/>
          <p:nvPr/>
        </p:nvSpPr>
        <p:spPr>
          <a:xfrm>
            <a:off x="2997200" y="3999186"/>
            <a:ext cx="619760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/>
              <a:t>Eng. Christian López, PhD</a:t>
            </a:r>
          </a:p>
          <a:p>
            <a:pPr algn="ctr"/>
            <a:r>
              <a:rPr lang="en-US" sz="2400" i="1" dirty="0"/>
              <a:t>Lafayette College, USA</a:t>
            </a:r>
          </a:p>
          <a:p>
            <a:pPr algn="ctr"/>
            <a:r>
              <a:rPr lang="en-US" sz="2400" i="1" dirty="0"/>
              <a:t>Computer Science &amp; Mechanical Engineering</a:t>
            </a:r>
          </a:p>
          <a:p>
            <a:pPr algn="ctr"/>
            <a:r>
              <a:rPr lang="en-US" sz="4000" b="1" i="1" u="sng" dirty="0"/>
              <a:t>lopezbec@lafayette.edu </a:t>
            </a:r>
          </a:p>
          <a:p>
            <a:pPr algn="ctr"/>
            <a:endParaRPr lang="en-US" sz="3200" i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EFD8A76-9DDF-42CC-C0D8-90EF329F455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b="72468"/>
          <a:stretch/>
        </p:blipFill>
        <p:spPr>
          <a:xfrm>
            <a:off x="827551" y="-33250"/>
            <a:ext cx="10221450" cy="1245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162628-1284-C1A3-A592-A71A0BA51A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r="85172" b="72468"/>
          <a:stretch/>
        </p:blipFill>
        <p:spPr>
          <a:xfrm>
            <a:off x="-628650" y="-33251"/>
            <a:ext cx="2782225" cy="1245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B0F4690-439F-E9D1-61E5-20B602A566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640" r="85172" b="72468"/>
          <a:stretch/>
        </p:blipFill>
        <p:spPr>
          <a:xfrm>
            <a:off x="10564350" y="-33251"/>
            <a:ext cx="2782225" cy="12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751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020F89-3CF1-4D9B-00E9-B1205D63E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0219D3-8B77-E002-1DAE-CE4B55FA21E1}"/>
              </a:ext>
            </a:extLst>
          </p:cNvPr>
          <p:cNvSpPr/>
          <p:nvPr/>
        </p:nvSpPr>
        <p:spPr>
          <a:xfrm>
            <a:off x="-457200" y="-247650"/>
            <a:ext cx="12649200" cy="71056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A781B1-D60F-3BB7-1E3C-C28FFA89362B}"/>
              </a:ext>
            </a:extLst>
          </p:cNvPr>
          <p:cNvSpPr txBox="1">
            <a:spLocks/>
          </p:cNvSpPr>
          <p:nvPr/>
        </p:nvSpPr>
        <p:spPr>
          <a:xfrm>
            <a:off x="1153160" y="1975662"/>
            <a:ext cx="9885680" cy="2253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800" b="1" dirty="0">
                <a:solidFill>
                  <a:schemeClr val="bg1"/>
                </a:solidFill>
              </a:rPr>
              <a:t>El concepto de neurona artificiales y redes neuronales has existido </a:t>
            </a:r>
          </a:p>
          <a:p>
            <a:pPr algn="ctr"/>
            <a:r>
              <a:rPr lang="es-ES" sz="4800" b="1" dirty="0">
                <a:solidFill>
                  <a:schemeClr val="bg1"/>
                </a:solidFill>
              </a:rPr>
              <a:t>desde hace mucho tiempo</a:t>
            </a:r>
          </a:p>
          <a:p>
            <a:pPr algn="ctr"/>
            <a:r>
              <a:rPr lang="es-ES" sz="4800" b="1" dirty="0">
                <a:solidFill>
                  <a:schemeClr val="bg1"/>
                </a:solidFill>
              </a:rPr>
              <a:t>(~40’s-50’s)</a:t>
            </a:r>
            <a:endParaRPr lang="en-US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2210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11F47C3-985B-D37A-6790-D016615C609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F76A81-FB2F-F09D-AE11-B33C559F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oster with a qr code and a picture of objects&#10;&#10;AI-generated content may be incorrect.">
            <a:extLst>
              <a:ext uri="{FF2B5EF4-FFF2-40B4-BE49-F238E27FC236}">
                <a16:creationId xmlns:a16="http://schemas.microsoft.com/office/drawing/2014/main" id="{FE3A221A-F992-0975-9A81-6DE30BA3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50"/>
          <a:stretch/>
        </p:blipFill>
        <p:spPr>
          <a:xfrm>
            <a:off x="1420761" y="0"/>
            <a:ext cx="9350477" cy="6981371"/>
          </a:xfr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D9EA-A636-16BB-8536-7DD1BAC21638}"/>
              </a:ext>
            </a:extLst>
          </p:cNvPr>
          <p:cNvSpPr/>
          <p:nvPr/>
        </p:nvSpPr>
        <p:spPr>
          <a:xfrm>
            <a:off x="3952568" y="1356851"/>
            <a:ext cx="4336026" cy="56245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A247B2-3855-3920-1FE3-3FF9F99D99A6}"/>
              </a:ext>
            </a:extLst>
          </p:cNvPr>
          <p:cNvSpPr/>
          <p:nvPr/>
        </p:nvSpPr>
        <p:spPr>
          <a:xfrm>
            <a:off x="3025877" y="1746243"/>
            <a:ext cx="5958466" cy="36240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281E2C-638E-F620-2B9A-CE42860C18A0}"/>
              </a:ext>
            </a:extLst>
          </p:cNvPr>
          <p:cNvSpPr/>
          <p:nvPr/>
        </p:nvSpPr>
        <p:spPr>
          <a:xfrm>
            <a:off x="2621614" y="3865912"/>
            <a:ext cx="6812672" cy="54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B86C4F-6844-9F08-40C8-102BC3EDA13A}"/>
              </a:ext>
            </a:extLst>
          </p:cNvPr>
          <p:cNvSpPr/>
          <p:nvPr/>
        </p:nvSpPr>
        <p:spPr>
          <a:xfrm>
            <a:off x="5310238" y="4465753"/>
            <a:ext cx="3795486" cy="5442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Content Placeholder 4" descr="A poster with a qr code and a picture of objects&#10;&#10;AI-generated content may be incorrect.">
            <a:extLst>
              <a:ext uri="{FF2B5EF4-FFF2-40B4-BE49-F238E27FC236}">
                <a16:creationId xmlns:a16="http://schemas.microsoft.com/office/drawing/2014/main" id="{EB0E89DA-1D25-C339-200D-086AEF892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86" t="14798" r="18359" b="62651"/>
          <a:stretch/>
        </p:blipFill>
        <p:spPr>
          <a:xfrm>
            <a:off x="3283857" y="1061607"/>
            <a:ext cx="5529943" cy="2576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0004AD-D2F5-C797-9AF5-DE79CA82F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433" y="3584772"/>
            <a:ext cx="3287920" cy="32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295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54E0960-A079-4F4E-9A7E-0BD7408D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" y="12908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s-ES" sz="4800" b="1" dirty="0"/>
              <a:t>Sin embargo, han crecido en popularidad en las ultimas décadas</a:t>
            </a:r>
            <a:endParaRPr lang="en-US" sz="4800" b="1" dirty="0"/>
          </a:p>
        </p:txBody>
      </p:sp>
      <p:pic>
        <p:nvPicPr>
          <p:cNvPr id="5" name="Picture 4" descr="A diagram of data and data volume&#10;&#10;Description automatically generated with medium confidence">
            <a:extLst>
              <a:ext uri="{FF2B5EF4-FFF2-40B4-BE49-F238E27FC236}">
                <a16:creationId xmlns:a16="http://schemas.microsoft.com/office/drawing/2014/main" id="{588AE011-11F6-AA26-198D-9DB49A47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76" y="1729591"/>
            <a:ext cx="5416142" cy="512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770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19357-37FB-332E-C5B3-B776C8677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04145F7-C989-9C52-7520-DCC43D50B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14" y="129080"/>
            <a:ext cx="12192000" cy="1143000"/>
          </a:xfrm>
        </p:spPr>
        <p:txBody>
          <a:bodyPr>
            <a:normAutofit fontScale="90000"/>
          </a:bodyPr>
          <a:lstStyle/>
          <a:p>
            <a:r>
              <a:rPr lang="es-ES" sz="4800" b="1" dirty="0"/>
              <a:t>Sin embargo, han crecido en popularidad en las ultimas décadas</a:t>
            </a:r>
            <a:endParaRPr lang="en-US" sz="4800" b="1" dirty="0"/>
          </a:p>
        </p:txBody>
      </p:sp>
      <p:pic>
        <p:nvPicPr>
          <p:cNvPr id="5" name="Picture 4" descr="A diagram of data and data volume&#10;&#10;Description automatically generated with medium confidence">
            <a:extLst>
              <a:ext uri="{FF2B5EF4-FFF2-40B4-BE49-F238E27FC236}">
                <a16:creationId xmlns:a16="http://schemas.microsoft.com/office/drawing/2014/main" id="{B31F510A-5897-EEAC-D72E-8F04877301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76" y="1729591"/>
            <a:ext cx="5416142" cy="512840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D1D3ADB-E49A-DAC6-BD69-33CE6EA3BDA0}"/>
              </a:ext>
            </a:extLst>
          </p:cNvPr>
          <p:cNvSpPr/>
          <p:nvPr/>
        </p:nvSpPr>
        <p:spPr>
          <a:xfrm>
            <a:off x="5936781" y="6381750"/>
            <a:ext cx="908050" cy="476250"/>
          </a:xfrm>
          <a:prstGeom prst="right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AD46BB-1D21-0445-17B5-4C2D768E9CB0}"/>
              </a:ext>
            </a:extLst>
          </p:cNvPr>
          <p:cNvSpPr txBox="1">
            <a:spLocks/>
          </p:cNvSpPr>
          <p:nvPr/>
        </p:nvSpPr>
        <p:spPr>
          <a:xfrm>
            <a:off x="7092043" y="6029948"/>
            <a:ext cx="12192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b="1" dirty="0">
                <a:solidFill>
                  <a:srgbClr val="FFC000"/>
                </a:solidFill>
              </a:rPr>
              <a:t>¿Data y que más?</a:t>
            </a:r>
            <a:endParaRPr lang="en-US" sz="4000" b="1" dirty="0">
              <a:solidFill>
                <a:srgbClr val="FFC000"/>
              </a:solidFill>
            </a:endParaRPr>
          </a:p>
        </p:txBody>
      </p:sp>
      <p:pic>
        <p:nvPicPr>
          <p:cNvPr id="10" name="Picture 9" descr="A green and white logo&#10;&#10;Description automatically generated">
            <a:extLst>
              <a:ext uri="{FF2B5EF4-FFF2-40B4-BE49-F238E27FC236}">
                <a16:creationId xmlns:a16="http://schemas.microsoft.com/office/drawing/2014/main" id="{077623C7-6FE0-5BBE-6540-F30309644A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76729">
            <a:off x="11027819" y="6172253"/>
            <a:ext cx="1036987" cy="6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22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95300" y="-247650"/>
            <a:ext cx="12839700" cy="737235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2241" y="299052"/>
            <a:ext cx="1219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DO" sz="4000" b="1" noProof="0" dirty="0">
                <a:solidFill>
                  <a:schemeClr val="bg1"/>
                </a:solidFill>
              </a:rPr>
              <a:t>Hoy en día, un muchas compañías utilizan Aprendizaje Automático y Redes Neuronales</a:t>
            </a:r>
            <a:endParaRPr lang="es-DO" sz="7200" b="1" noProof="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031CEE-9E24-44A6-9119-B91600E81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" r="5500"/>
          <a:stretch/>
        </p:blipFill>
        <p:spPr>
          <a:xfrm>
            <a:off x="980638" y="2434819"/>
            <a:ext cx="1754685" cy="1099733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31E600D-BFC8-425A-AB5A-3816BB7767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" t="21528" r="5972" b="22917"/>
          <a:stretch/>
        </p:blipFill>
        <p:spPr>
          <a:xfrm>
            <a:off x="304801" y="3793375"/>
            <a:ext cx="1743076" cy="10997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833988-4143-457A-BDFF-43D4896CB6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0734" y="3891334"/>
            <a:ext cx="1535439" cy="1535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66DA31-63D2-4A13-BE82-6BC30D6436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15" b="95885" l="4348" r="94686">
                        <a14:foregroundMark x1="12077" y1="45679" x2="11111" y2="56790"/>
                        <a14:foregroundMark x1="87440" y1="48560" x2="87923" y2="57613"/>
                        <a14:foregroundMark x1="40580" y1="27984" x2="49275" y2="26749"/>
                        <a14:foregroundMark x1="95169" y1="44033" x2="94203" y2="50206"/>
                        <a14:foregroundMark x1="4348" y1="57613" x2="4831" y2="60905"/>
                        <a14:foregroundMark x1="36232" y1="92593" x2="43478" y2="91770"/>
                        <a14:foregroundMark x1="59903" y1="94650" x2="63768" y2="94239"/>
                        <a14:foregroundMark x1="40580" y1="95885" x2="38647" y2="95473"/>
                        <a14:foregroundMark x1="62802" y1="96296" x2="61836" y2="96296"/>
                        <a14:foregroundMark x1="32850" y1="5350" x2="32367" y2="4115"/>
                        <a14:foregroundMark x1="65217" y1="20165" x2="64251" y2="19753"/>
                        <a14:foregroundMark x1="38164" y1="19753" x2="35749" y2="197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7015" y="2281881"/>
            <a:ext cx="1134708" cy="13320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7992E-BF6E-4F56-B58E-215A1A3A9E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3509" y="2735097"/>
            <a:ext cx="1290691" cy="12906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46F709-B496-450E-8BF5-9A660FCF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8531" y="3878197"/>
            <a:ext cx="1093372" cy="1343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C55810-B820-4841-A804-E3886605556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44094" y="2918092"/>
            <a:ext cx="1754684" cy="17967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E74D78C-D508-4853-B250-D671D36DD78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432" t="7621" r="2475"/>
          <a:stretch/>
        </p:blipFill>
        <p:spPr>
          <a:xfrm>
            <a:off x="7466971" y="3613930"/>
            <a:ext cx="1382484" cy="1343025"/>
          </a:xfrm>
          <a:prstGeom prst="round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CC112C-FB40-4636-9D01-2E286013A9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4994" y="2399454"/>
            <a:ext cx="1316095" cy="1316095"/>
          </a:xfrm>
          <a:prstGeom prst="rect">
            <a:avLst/>
          </a:prstGeom>
        </p:spPr>
      </p:pic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24244CE4-A4CF-4059-B127-6461C55A5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61040" y="6492875"/>
            <a:ext cx="2743200" cy="338555"/>
          </a:xfrm>
        </p:spPr>
        <p:txBody>
          <a:bodyPr/>
          <a:lstStyle/>
          <a:p>
            <a:fld id="{09ADD88A-5C1C-49F9-B2CA-564EB2916F21}" type="slidenum">
              <a:rPr lang="en-US" sz="1400">
                <a:solidFill>
                  <a:schemeClr val="bg1"/>
                </a:solidFill>
              </a:rPr>
              <a:t>9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47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7872</TotalTime>
  <Words>1685</Words>
  <Application>Microsoft Office PowerPoint</Application>
  <PresentationFormat>Widescreen</PresentationFormat>
  <Paragraphs>354</Paragraphs>
  <Slides>60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Aptos</vt:lpstr>
      <vt:lpstr>Aptos Display</vt:lpstr>
      <vt:lpstr>Arial</vt:lpstr>
      <vt:lpstr>Arial Unicode MS</vt:lpstr>
      <vt:lpstr>Calibri</vt:lpstr>
      <vt:lpstr>Cambria Math</vt:lpstr>
      <vt:lpstr>Helvetica Neue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Sin embargo, han crecido en popularidad en las ultimas décadas</vt:lpstr>
      <vt:lpstr>Sin embargo, han crecido en popularidad en las ultimas décadas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Entrenando  redes Neuronales Artificiales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Christian Lopez</dc:creator>
  <cp:lastModifiedBy>Christian Lopez</cp:lastModifiedBy>
  <cp:revision>19</cp:revision>
  <dcterms:created xsi:type="dcterms:W3CDTF">2024-06-06T17:51:05Z</dcterms:created>
  <dcterms:modified xsi:type="dcterms:W3CDTF">2025-04-11T18:25:54Z</dcterms:modified>
</cp:coreProperties>
</file>